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0" r:id="rId5"/>
    <p:sldId id="259" r:id="rId6"/>
    <p:sldId id="263" r:id="rId7"/>
    <p:sldId id="262" r:id="rId8"/>
    <p:sldId id="264" r:id="rId9"/>
    <p:sldId id="265" r:id="rId10"/>
    <p:sldId id="266"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70"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C07E6-D093-4440-AA1E-7DE59AF11065}"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453EE15E-7215-4E0D-8B9F-29DF87E7ECC5}">
      <dgm:prSet phldrT="[Text]"/>
      <dgm:spPr/>
      <dgm:t>
        <a:bodyPr/>
        <a:lstStyle/>
        <a:p>
          <a:r>
            <a:rPr lang="en-US" dirty="0"/>
            <a:t>1</a:t>
          </a:r>
        </a:p>
      </dgm:t>
    </dgm:pt>
    <dgm:pt modelId="{78974232-B353-4A52-98DC-73482A4694E1}" type="parTrans" cxnId="{BDE54346-4A73-4240-AF60-8F009316A9C4}">
      <dgm:prSet/>
      <dgm:spPr/>
      <dgm:t>
        <a:bodyPr/>
        <a:lstStyle/>
        <a:p>
          <a:endParaRPr lang="en-US"/>
        </a:p>
      </dgm:t>
    </dgm:pt>
    <dgm:pt modelId="{D184700F-8B7C-4B3D-A8ED-A37CA7CAE701}" type="sibTrans" cxnId="{BDE54346-4A73-4240-AF60-8F009316A9C4}">
      <dgm:prSet/>
      <dgm:spPr/>
      <dgm:t>
        <a:bodyPr/>
        <a:lstStyle/>
        <a:p>
          <a:endParaRPr lang="en-US"/>
        </a:p>
      </dgm:t>
    </dgm:pt>
    <dgm:pt modelId="{936B4019-97CE-4010-9AB0-89EE76F51E7A}">
      <dgm:prSet phldrT="[Text]"/>
      <dgm:spPr/>
      <dgm:t>
        <a:bodyPr/>
        <a:lstStyle/>
        <a:p>
          <a:r>
            <a:rPr lang="en-US" dirty="0" err="1">
              <a:latin typeface="Times New Roman" panose="02020603050405020304" pitchFamily="18" charset="0"/>
              <a:cs typeface="Times New Roman" panose="02020603050405020304" pitchFamily="18" charset="0"/>
            </a:rPr>
            <a:t>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ai</a:t>
          </a:r>
          <a:r>
            <a:rPr lang="en-US" dirty="0">
              <a:latin typeface="Times New Roman" panose="02020603050405020304" pitchFamily="18" charset="0"/>
              <a:cs typeface="Times New Roman" panose="02020603050405020304" pitchFamily="18" charset="0"/>
            </a:rPr>
            <a:t>?</a:t>
          </a:r>
        </a:p>
      </dgm:t>
    </dgm:pt>
    <dgm:pt modelId="{D9C303C9-2FE3-4B43-859C-620270F660CF}" type="parTrans" cxnId="{744965D1-6BF8-4BEC-8482-07C02043FD96}">
      <dgm:prSet/>
      <dgm:spPr/>
      <dgm:t>
        <a:bodyPr/>
        <a:lstStyle/>
        <a:p>
          <a:endParaRPr lang="en-US"/>
        </a:p>
      </dgm:t>
    </dgm:pt>
    <dgm:pt modelId="{3D20A397-1A60-4699-88CF-5001CC927E41}" type="sibTrans" cxnId="{744965D1-6BF8-4BEC-8482-07C02043FD96}">
      <dgm:prSet/>
      <dgm:spPr/>
      <dgm:t>
        <a:bodyPr/>
        <a:lstStyle/>
        <a:p>
          <a:endParaRPr lang="en-US"/>
        </a:p>
      </dgm:t>
    </dgm:pt>
    <dgm:pt modelId="{8C0A84DB-E342-4C08-8AE8-379733840795}">
      <dgm:prSet phldrT="[Text]"/>
      <dgm:spPr/>
      <dgm:t>
        <a:bodyPr/>
        <a:lstStyle/>
        <a:p>
          <a:r>
            <a:rPr lang="en-US" dirty="0"/>
            <a:t>2</a:t>
          </a:r>
        </a:p>
      </dgm:t>
    </dgm:pt>
    <dgm:pt modelId="{F1B26E5E-8BAF-4AEB-9AD8-0310E8D37B80}" type="parTrans" cxnId="{64657D4F-740F-48BE-8A0F-847B59AD4655}">
      <dgm:prSet/>
      <dgm:spPr/>
      <dgm:t>
        <a:bodyPr/>
        <a:lstStyle/>
        <a:p>
          <a:endParaRPr lang="en-US"/>
        </a:p>
      </dgm:t>
    </dgm:pt>
    <dgm:pt modelId="{A3B136CD-B27F-47E3-A462-612621C311B0}" type="sibTrans" cxnId="{64657D4F-740F-48BE-8A0F-847B59AD4655}">
      <dgm:prSet/>
      <dgm:spPr/>
      <dgm:t>
        <a:bodyPr/>
        <a:lstStyle/>
        <a:p>
          <a:endParaRPr lang="en-US"/>
        </a:p>
      </dgm:t>
    </dgm:pt>
    <dgm:pt modelId="{805B5C76-BBA0-4663-9DC8-AFEC8C5A1BC2}">
      <dgm:prSet phldrT="[Text]"/>
      <dgm:spPr/>
      <dgm:t>
        <a:bodyPr/>
        <a:lstStyle/>
        <a:p>
          <a:r>
            <a:rPr lang="en-US" dirty="0" err="1">
              <a:latin typeface="Times New Roman" panose="02020603050405020304" pitchFamily="18" charset="0"/>
              <a:cs typeface="Times New Roman" panose="02020603050405020304" pitchFamily="18" charset="0"/>
            </a:rPr>
            <a:t>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a:t>
          </a:r>
        </a:p>
      </dgm:t>
    </dgm:pt>
    <dgm:pt modelId="{0BE61C5F-AC22-4555-A3A5-0B5DD858D3F3}" type="parTrans" cxnId="{370509CC-6C52-4835-AB6D-64CB9C8E9A43}">
      <dgm:prSet/>
      <dgm:spPr/>
      <dgm:t>
        <a:bodyPr/>
        <a:lstStyle/>
        <a:p>
          <a:endParaRPr lang="en-US"/>
        </a:p>
      </dgm:t>
    </dgm:pt>
    <dgm:pt modelId="{DAFB483A-8139-449E-9733-6357E652B9FC}" type="sibTrans" cxnId="{370509CC-6C52-4835-AB6D-64CB9C8E9A43}">
      <dgm:prSet/>
      <dgm:spPr/>
      <dgm:t>
        <a:bodyPr/>
        <a:lstStyle/>
        <a:p>
          <a:endParaRPr lang="en-US"/>
        </a:p>
      </dgm:t>
    </dgm:pt>
    <dgm:pt modelId="{F9C61546-7307-4436-A958-CD4DF93B379B}">
      <dgm:prSet phldrT="[Text]"/>
      <dgm:spPr/>
      <dgm:t>
        <a:bodyPr/>
        <a:lstStyle/>
        <a:p>
          <a:r>
            <a:rPr lang="en-US" dirty="0"/>
            <a:t>3</a:t>
          </a:r>
        </a:p>
      </dgm:t>
    </dgm:pt>
    <dgm:pt modelId="{165FC089-D2BB-4D46-921A-A2BC7B7F3044}" type="parTrans" cxnId="{087EAEB5-4EA4-489C-ABC6-A5491354DDCA}">
      <dgm:prSet/>
      <dgm:spPr/>
      <dgm:t>
        <a:bodyPr/>
        <a:lstStyle/>
        <a:p>
          <a:endParaRPr lang="en-US"/>
        </a:p>
      </dgm:t>
    </dgm:pt>
    <dgm:pt modelId="{7AF4AD83-A321-4A35-B43C-683D85C79579}" type="sibTrans" cxnId="{087EAEB5-4EA4-489C-ABC6-A5491354DDCA}">
      <dgm:prSet/>
      <dgm:spPr/>
      <dgm:t>
        <a:bodyPr/>
        <a:lstStyle/>
        <a:p>
          <a:endParaRPr lang="en-US"/>
        </a:p>
      </dgm:t>
    </dgm:pt>
    <dgm:pt modelId="{0B8AE4DC-A874-43E3-8031-D599A9BFA6B4}">
      <dgm:prSet phldrT="[Text]" custT="1"/>
      <dgm:spPr/>
      <dgm:t>
        <a:bodyPr/>
        <a:lstStyle/>
        <a:p>
          <a:r>
            <a:rPr lang="en-US" sz="3200" b="0" dirty="0" err="1">
              <a:latin typeface="Times New Roman" panose="02020603050405020304" pitchFamily="18" charset="0"/>
              <a:cs typeface="Times New Roman" panose="02020603050405020304" pitchFamily="18" charset="0"/>
            </a:rPr>
            <a:t>Quê</a:t>
          </a:r>
          <a:r>
            <a:rPr lang="en-US" sz="3200" b="0" dirty="0">
              <a:latin typeface="Times New Roman" panose="02020603050405020304" pitchFamily="18" charset="0"/>
              <a:cs typeface="Times New Roman" panose="02020603050405020304" pitchFamily="18" charset="0"/>
            </a:rPr>
            <a:t> </a:t>
          </a:r>
          <a:r>
            <a:rPr lang="en-US" sz="3200" b="0" dirty="0" err="1">
              <a:latin typeface="Times New Roman" panose="02020603050405020304" pitchFamily="18" charset="0"/>
              <a:cs typeface="Times New Roman" panose="02020603050405020304" pitchFamily="18" charset="0"/>
            </a:rPr>
            <a:t>ông</a:t>
          </a:r>
          <a:r>
            <a:rPr lang="en-US" sz="3200" b="0" dirty="0">
              <a:latin typeface="Times New Roman" panose="02020603050405020304" pitchFamily="18" charset="0"/>
              <a:cs typeface="Times New Roman" panose="02020603050405020304" pitchFamily="18" charset="0"/>
            </a:rPr>
            <a:t> ở </a:t>
          </a:r>
          <a:r>
            <a:rPr lang="en-US" sz="3200" b="0" dirty="0" err="1">
              <a:latin typeface="Times New Roman" panose="02020603050405020304" pitchFamily="18" charset="0"/>
              <a:cs typeface="Times New Roman" panose="02020603050405020304" pitchFamily="18" charset="0"/>
            </a:rPr>
            <a:t>đâu</a:t>
          </a:r>
          <a:r>
            <a:rPr lang="en-US" sz="3200" b="0" dirty="0">
              <a:latin typeface="Times New Roman" panose="02020603050405020304" pitchFamily="18" charset="0"/>
              <a:cs typeface="Times New Roman" panose="02020603050405020304" pitchFamily="18" charset="0"/>
            </a:rPr>
            <a:t>?</a:t>
          </a:r>
        </a:p>
      </dgm:t>
    </dgm:pt>
    <dgm:pt modelId="{38148747-596A-4F74-87BF-4766B6233159}" type="parTrans" cxnId="{9D733FCA-E5CA-4DF8-B1E0-F13A9A0B7817}">
      <dgm:prSet/>
      <dgm:spPr/>
      <dgm:t>
        <a:bodyPr/>
        <a:lstStyle/>
        <a:p>
          <a:endParaRPr lang="en-US"/>
        </a:p>
      </dgm:t>
    </dgm:pt>
    <dgm:pt modelId="{5D4C72B6-F531-4962-B08C-99D5C5D4E887}" type="sibTrans" cxnId="{9D733FCA-E5CA-4DF8-B1E0-F13A9A0B7817}">
      <dgm:prSet/>
      <dgm:spPr/>
      <dgm:t>
        <a:bodyPr/>
        <a:lstStyle/>
        <a:p>
          <a:endParaRPr lang="en-US"/>
        </a:p>
      </dgm:t>
    </dgm:pt>
    <dgm:pt modelId="{8C849EC9-B455-4420-AE15-49A4E166D056}" type="pres">
      <dgm:prSet presAssocID="{46DC07E6-D093-4440-AA1E-7DE59AF11065}" presName="linearFlow" presStyleCnt="0">
        <dgm:presLayoutVars>
          <dgm:dir/>
          <dgm:animLvl val="lvl"/>
          <dgm:resizeHandles val="exact"/>
        </dgm:presLayoutVars>
      </dgm:prSet>
      <dgm:spPr/>
      <dgm:t>
        <a:bodyPr/>
        <a:lstStyle/>
        <a:p>
          <a:endParaRPr lang="en-US"/>
        </a:p>
      </dgm:t>
    </dgm:pt>
    <dgm:pt modelId="{B168F3FA-E1B8-4451-AE0B-86D9582FEA7A}" type="pres">
      <dgm:prSet presAssocID="{453EE15E-7215-4E0D-8B9F-29DF87E7ECC5}" presName="composite" presStyleCnt="0"/>
      <dgm:spPr/>
    </dgm:pt>
    <dgm:pt modelId="{17F2B577-A9A6-41F7-8C0F-4A328D7346B5}" type="pres">
      <dgm:prSet presAssocID="{453EE15E-7215-4E0D-8B9F-29DF87E7ECC5}" presName="parentText" presStyleLbl="alignNode1" presStyleIdx="0" presStyleCnt="3">
        <dgm:presLayoutVars>
          <dgm:chMax val="1"/>
          <dgm:bulletEnabled val="1"/>
        </dgm:presLayoutVars>
      </dgm:prSet>
      <dgm:spPr/>
      <dgm:t>
        <a:bodyPr/>
        <a:lstStyle/>
        <a:p>
          <a:endParaRPr lang="en-US"/>
        </a:p>
      </dgm:t>
    </dgm:pt>
    <dgm:pt modelId="{9E6841BD-0AA1-4183-BA56-592AD4A22847}" type="pres">
      <dgm:prSet presAssocID="{453EE15E-7215-4E0D-8B9F-29DF87E7ECC5}" presName="descendantText" presStyleLbl="alignAcc1" presStyleIdx="0" presStyleCnt="3">
        <dgm:presLayoutVars>
          <dgm:bulletEnabled val="1"/>
        </dgm:presLayoutVars>
      </dgm:prSet>
      <dgm:spPr/>
      <dgm:t>
        <a:bodyPr/>
        <a:lstStyle/>
        <a:p>
          <a:endParaRPr lang="en-US"/>
        </a:p>
      </dgm:t>
    </dgm:pt>
    <dgm:pt modelId="{F0A6424C-CAEB-4685-B178-58CE5D879D39}" type="pres">
      <dgm:prSet presAssocID="{D184700F-8B7C-4B3D-A8ED-A37CA7CAE701}" presName="sp" presStyleCnt="0"/>
      <dgm:spPr/>
    </dgm:pt>
    <dgm:pt modelId="{3458EBB9-6F2F-4545-AD8B-308F96174C9E}" type="pres">
      <dgm:prSet presAssocID="{8C0A84DB-E342-4C08-8AE8-379733840795}" presName="composite" presStyleCnt="0"/>
      <dgm:spPr/>
    </dgm:pt>
    <dgm:pt modelId="{A69BCE38-D98F-4225-A359-FE40D3D92318}" type="pres">
      <dgm:prSet presAssocID="{8C0A84DB-E342-4C08-8AE8-379733840795}" presName="parentText" presStyleLbl="alignNode1" presStyleIdx="1" presStyleCnt="3">
        <dgm:presLayoutVars>
          <dgm:chMax val="1"/>
          <dgm:bulletEnabled val="1"/>
        </dgm:presLayoutVars>
      </dgm:prSet>
      <dgm:spPr/>
      <dgm:t>
        <a:bodyPr/>
        <a:lstStyle/>
        <a:p>
          <a:endParaRPr lang="en-US"/>
        </a:p>
      </dgm:t>
    </dgm:pt>
    <dgm:pt modelId="{03EB9DB6-954E-40FA-8008-55998AA94E7D}" type="pres">
      <dgm:prSet presAssocID="{8C0A84DB-E342-4C08-8AE8-379733840795}" presName="descendantText" presStyleLbl="alignAcc1" presStyleIdx="1" presStyleCnt="3">
        <dgm:presLayoutVars>
          <dgm:bulletEnabled val="1"/>
        </dgm:presLayoutVars>
      </dgm:prSet>
      <dgm:spPr/>
      <dgm:t>
        <a:bodyPr/>
        <a:lstStyle/>
        <a:p>
          <a:endParaRPr lang="en-US"/>
        </a:p>
      </dgm:t>
    </dgm:pt>
    <dgm:pt modelId="{457D0C44-305E-4A33-96CA-8AEA70032FF9}" type="pres">
      <dgm:prSet presAssocID="{A3B136CD-B27F-47E3-A462-612621C311B0}" presName="sp" presStyleCnt="0"/>
      <dgm:spPr/>
    </dgm:pt>
    <dgm:pt modelId="{B27171B2-81FE-458C-A44F-ECA09F146C0C}" type="pres">
      <dgm:prSet presAssocID="{F9C61546-7307-4436-A958-CD4DF93B379B}" presName="composite" presStyleCnt="0"/>
      <dgm:spPr/>
    </dgm:pt>
    <dgm:pt modelId="{EC38CF6A-30DC-4C34-88AE-CE388FA48CE3}" type="pres">
      <dgm:prSet presAssocID="{F9C61546-7307-4436-A958-CD4DF93B379B}" presName="parentText" presStyleLbl="alignNode1" presStyleIdx="2" presStyleCnt="3">
        <dgm:presLayoutVars>
          <dgm:chMax val="1"/>
          <dgm:bulletEnabled val="1"/>
        </dgm:presLayoutVars>
      </dgm:prSet>
      <dgm:spPr/>
      <dgm:t>
        <a:bodyPr/>
        <a:lstStyle/>
        <a:p>
          <a:endParaRPr lang="en-US"/>
        </a:p>
      </dgm:t>
    </dgm:pt>
    <dgm:pt modelId="{73764C78-360F-4F36-9BED-DAAD8EE58D9B}" type="pres">
      <dgm:prSet presAssocID="{F9C61546-7307-4436-A958-CD4DF93B379B}" presName="descendantText" presStyleLbl="alignAcc1" presStyleIdx="2" presStyleCnt="3">
        <dgm:presLayoutVars>
          <dgm:bulletEnabled val="1"/>
        </dgm:presLayoutVars>
      </dgm:prSet>
      <dgm:spPr/>
      <dgm:t>
        <a:bodyPr/>
        <a:lstStyle/>
        <a:p>
          <a:endParaRPr lang="en-US"/>
        </a:p>
      </dgm:t>
    </dgm:pt>
  </dgm:ptLst>
  <dgm:cxnLst>
    <dgm:cxn modelId="{F9E2EFE2-1EC1-413E-9437-F78E84A2712D}" type="presOf" srcId="{46DC07E6-D093-4440-AA1E-7DE59AF11065}" destId="{8C849EC9-B455-4420-AE15-49A4E166D056}" srcOrd="0" destOrd="0" presId="urn:microsoft.com/office/officeart/2005/8/layout/chevron2"/>
    <dgm:cxn modelId="{DE0924D9-334F-40C6-8236-82C56D2218C7}" type="presOf" srcId="{8C0A84DB-E342-4C08-8AE8-379733840795}" destId="{A69BCE38-D98F-4225-A359-FE40D3D92318}" srcOrd="0" destOrd="0" presId="urn:microsoft.com/office/officeart/2005/8/layout/chevron2"/>
    <dgm:cxn modelId="{F5FF5D7F-1120-4799-A0F8-8A25469532B7}" type="presOf" srcId="{805B5C76-BBA0-4663-9DC8-AFEC8C5A1BC2}" destId="{03EB9DB6-954E-40FA-8008-55998AA94E7D}" srcOrd="0" destOrd="0" presId="urn:microsoft.com/office/officeart/2005/8/layout/chevron2"/>
    <dgm:cxn modelId="{64657D4F-740F-48BE-8A0F-847B59AD4655}" srcId="{46DC07E6-D093-4440-AA1E-7DE59AF11065}" destId="{8C0A84DB-E342-4C08-8AE8-379733840795}" srcOrd="1" destOrd="0" parTransId="{F1B26E5E-8BAF-4AEB-9AD8-0310E8D37B80}" sibTransId="{A3B136CD-B27F-47E3-A462-612621C311B0}"/>
    <dgm:cxn modelId="{A9F42AFC-C0E1-46D5-A751-A7D39B1488AF}" type="presOf" srcId="{936B4019-97CE-4010-9AB0-89EE76F51E7A}" destId="{9E6841BD-0AA1-4183-BA56-592AD4A22847}" srcOrd="0" destOrd="0" presId="urn:microsoft.com/office/officeart/2005/8/layout/chevron2"/>
    <dgm:cxn modelId="{087EAEB5-4EA4-489C-ABC6-A5491354DDCA}" srcId="{46DC07E6-D093-4440-AA1E-7DE59AF11065}" destId="{F9C61546-7307-4436-A958-CD4DF93B379B}" srcOrd="2" destOrd="0" parTransId="{165FC089-D2BB-4D46-921A-A2BC7B7F3044}" sibTransId="{7AF4AD83-A321-4A35-B43C-683D85C79579}"/>
    <dgm:cxn modelId="{904AF5DD-4D62-4059-AA6D-15BF51B9E448}" type="presOf" srcId="{0B8AE4DC-A874-43E3-8031-D599A9BFA6B4}" destId="{73764C78-360F-4F36-9BED-DAAD8EE58D9B}" srcOrd="0" destOrd="0" presId="urn:microsoft.com/office/officeart/2005/8/layout/chevron2"/>
    <dgm:cxn modelId="{9D733FCA-E5CA-4DF8-B1E0-F13A9A0B7817}" srcId="{F9C61546-7307-4436-A958-CD4DF93B379B}" destId="{0B8AE4DC-A874-43E3-8031-D599A9BFA6B4}" srcOrd="0" destOrd="0" parTransId="{38148747-596A-4F74-87BF-4766B6233159}" sibTransId="{5D4C72B6-F531-4962-B08C-99D5C5D4E887}"/>
    <dgm:cxn modelId="{9A2CBF61-E16F-4702-B86F-7DFD2917D738}" type="presOf" srcId="{F9C61546-7307-4436-A958-CD4DF93B379B}" destId="{EC38CF6A-30DC-4C34-88AE-CE388FA48CE3}" srcOrd="0" destOrd="0" presId="urn:microsoft.com/office/officeart/2005/8/layout/chevron2"/>
    <dgm:cxn modelId="{BDE54346-4A73-4240-AF60-8F009316A9C4}" srcId="{46DC07E6-D093-4440-AA1E-7DE59AF11065}" destId="{453EE15E-7215-4E0D-8B9F-29DF87E7ECC5}" srcOrd="0" destOrd="0" parTransId="{78974232-B353-4A52-98DC-73482A4694E1}" sibTransId="{D184700F-8B7C-4B3D-A8ED-A37CA7CAE701}"/>
    <dgm:cxn modelId="{85C48E9E-BE10-4DC1-89F0-3C2DBE320CDB}" type="presOf" srcId="{453EE15E-7215-4E0D-8B9F-29DF87E7ECC5}" destId="{17F2B577-A9A6-41F7-8C0F-4A328D7346B5}" srcOrd="0" destOrd="0" presId="urn:microsoft.com/office/officeart/2005/8/layout/chevron2"/>
    <dgm:cxn modelId="{744965D1-6BF8-4BEC-8482-07C02043FD96}" srcId="{453EE15E-7215-4E0D-8B9F-29DF87E7ECC5}" destId="{936B4019-97CE-4010-9AB0-89EE76F51E7A}" srcOrd="0" destOrd="0" parTransId="{D9C303C9-2FE3-4B43-859C-620270F660CF}" sibTransId="{3D20A397-1A60-4699-88CF-5001CC927E41}"/>
    <dgm:cxn modelId="{370509CC-6C52-4835-AB6D-64CB9C8E9A43}" srcId="{8C0A84DB-E342-4C08-8AE8-379733840795}" destId="{805B5C76-BBA0-4663-9DC8-AFEC8C5A1BC2}" srcOrd="0" destOrd="0" parTransId="{0BE61C5F-AC22-4555-A3A5-0B5DD858D3F3}" sibTransId="{DAFB483A-8139-449E-9733-6357E652B9FC}"/>
    <dgm:cxn modelId="{634C7C85-20FA-4375-A4B4-715D956706A6}" type="presParOf" srcId="{8C849EC9-B455-4420-AE15-49A4E166D056}" destId="{B168F3FA-E1B8-4451-AE0B-86D9582FEA7A}" srcOrd="0" destOrd="0" presId="urn:microsoft.com/office/officeart/2005/8/layout/chevron2"/>
    <dgm:cxn modelId="{BFCA60CA-7933-4C87-A781-CD708C0D1507}" type="presParOf" srcId="{B168F3FA-E1B8-4451-AE0B-86D9582FEA7A}" destId="{17F2B577-A9A6-41F7-8C0F-4A328D7346B5}" srcOrd="0" destOrd="0" presId="urn:microsoft.com/office/officeart/2005/8/layout/chevron2"/>
    <dgm:cxn modelId="{6FB408C5-C032-434E-8A7C-3C0B38745F39}" type="presParOf" srcId="{B168F3FA-E1B8-4451-AE0B-86D9582FEA7A}" destId="{9E6841BD-0AA1-4183-BA56-592AD4A22847}" srcOrd="1" destOrd="0" presId="urn:microsoft.com/office/officeart/2005/8/layout/chevron2"/>
    <dgm:cxn modelId="{1A6D910A-2B1C-4B6C-BFEF-5F3E7D594771}" type="presParOf" srcId="{8C849EC9-B455-4420-AE15-49A4E166D056}" destId="{F0A6424C-CAEB-4685-B178-58CE5D879D39}" srcOrd="1" destOrd="0" presId="urn:microsoft.com/office/officeart/2005/8/layout/chevron2"/>
    <dgm:cxn modelId="{97257FBF-22FB-46A4-9174-0B8AE1107BF2}" type="presParOf" srcId="{8C849EC9-B455-4420-AE15-49A4E166D056}" destId="{3458EBB9-6F2F-4545-AD8B-308F96174C9E}" srcOrd="2" destOrd="0" presId="urn:microsoft.com/office/officeart/2005/8/layout/chevron2"/>
    <dgm:cxn modelId="{CD69B0EE-4EAB-4AC6-A02B-E9491314EEC5}" type="presParOf" srcId="{3458EBB9-6F2F-4545-AD8B-308F96174C9E}" destId="{A69BCE38-D98F-4225-A359-FE40D3D92318}" srcOrd="0" destOrd="0" presId="urn:microsoft.com/office/officeart/2005/8/layout/chevron2"/>
    <dgm:cxn modelId="{BD26E448-AC5C-4004-8924-FBE59B46D567}" type="presParOf" srcId="{3458EBB9-6F2F-4545-AD8B-308F96174C9E}" destId="{03EB9DB6-954E-40FA-8008-55998AA94E7D}" srcOrd="1" destOrd="0" presId="urn:microsoft.com/office/officeart/2005/8/layout/chevron2"/>
    <dgm:cxn modelId="{4C9090D5-43E7-4522-ADF3-A6DBA80C2CF5}" type="presParOf" srcId="{8C849EC9-B455-4420-AE15-49A4E166D056}" destId="{457D0C44-305E-4A33-96CA-8AEA70032FF9}" srcOrd="3" destOrd="0" presId="urn:microsoft.com/office/officeart/2005/8/layout/chevron2"/>
    <dgm:cxn modelId="{2579D13D-8661-4C31-B047-020FE3EE8B50}" type="presParOf" srcId="{8C849EC9-B455-4420-AE15-49A4E166D056}" destId="{B27171B2-81FE-458C-A44F-ECA09F146C0C}" srcOrd="4" destOrd="0" presId="urn:microsoft.com/office/officeart/2005/8/layout/chevron2"/>
    <dgm:cxn modelId="{7E108201-5E86-4EDB-84BC-CFD63FCA462E}" type="presParOf" srcId="{B27171B2-81FE-458C-A44F-ECA09F146C0C}" destId="{EC38CF6A-30DC-4C34-88AE-CE388FA48CE3}" srcOrd="0" destOrd="0" presId="urn:microsoft.com/office/officeart/2005/8/layout/chevron2"/>
    <dgm:cxn modelId="{8D46AC23-F16E-4A7D-A8F4-02831696701B}" type="presParOf" srcId="{B27171B2-81FE-458C-A44F-ECA09F146C0C}" destId="{73764C78-360F-4F36-9BED-DAAD8EE58D9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DCA01A-FCA2-40D4-9C1F-09F155613F27}"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19B55815-BD8E-4E6F-A31C-C0A7DE98AEBB}">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1904</a:t>
          </a:r>
        </a:p>
      </dgm:t>
    </dgm:pt>
    <dgm:pt modelId="{C624C244-750F-4E74-B962-393833E38479}" type="parTrans" cxnId="{F3D82F29-207B-4358-AA34-8CF186DF80C6}">
      <dgm:prSet/>
      <dgm:spPr/>
      <dgm:t>
        <a:bodyPr/>
        <a:lstStyle/>
        <a:p>
          <a:endParaRPr lang="en-US"/>
        </a:p>
      </dgm:t>
    </dgm:pt>
    <dgm:pt modelId="{367ABE38-AC6E-4E50-8543-87E3CD9F0AB1}" type="sibTrans" cxnId="{F3D82F29-207B-4358-AA34-8CF186DF80C6}">
      <dgm:prSet/>
      <dgm:spPr/>
      <dgm:t>
        <a:bodyPr/>
        <a:lstStyle/>
        <a:p>
          <a:endParaRPr lang="en-US"/>
        </a:p>
      </dgm:t>
    </dgm:pt>
    <dgm:pt modelId="{C47DB8BA-0679-4E50-B665-924F80DFEA3D}">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1905 </a:t>
          </a:r>
        </a:p>
      </dgm:t>
    </dgm:pt>
    <dgm:pt modelId="{4F3BAD54-FF6C-429C-A174-7C3464575E51}" type="parTrans" cxnId="{7D16BCB6-5458-49A8-8336-3DD1B66A7C66}">
      <dgm:prSet/>
      <dgm:spPr/>
      <dgm:t>
        <a:bodyPr/>
        <a:lstStyle/>
        <a:p>
          <a:endParaRPr lang="en-US"/>
        </a:p>
      </dgm:t>
    </dgm:pt>
    <dgm:pt modelId="{1EC25B7A-2D37-4B54-A657-465468C97003}" type="sibTrans" cxnId="{7D16BCB6-5458-49A8-8336-3DD1B66A7C66}">
      <dgm:prSet/>
      <dgm:spPr/>
      <dgm:t>
        <a:bodyPr/>
        <a:lstStyle/>
        <a:p>
          <a:endParaRPr lang="en-US"/>
        </a:p>
      </dgm:t>
    </dgm:pt>
    <dgm:pt modelId="{99B89736-9437-43B6-B330-258B6834D880}">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1909</a:t>
          </a:r>
        </a:p>
      </dgm:t>
    </dgm:pt>
    <dgm:pt modelId="{D0B5EF98-D7E5-4D76-91AA-7879AB05517D}" type="parTrans" cxnId="{3AC54568-33F2-45C4-AAD5-BA6C95132D01}">
      <dgm:prSet/>
      <dgm:spPr/>
      <dgm:t>
        <a:bodyPr/>
        <a:lstStyle/>
        <a:p>
          <a:endParaRPr lang="en-US"/>
        </a:p>
      </dgm:t>
    </dgm:pt>
    <dgm:pt modelId="{2B5E4429-810C-4A8E-A63A-1FAFA8110847}" type="sibTrans" cxnId="{3AC54568-33F2-45C4-AAD5-BA6C95132D01}">
      <dgm:prSet/>
      <dgm:spPr/>
      <dgm:t>
        <a:bodyPr/>
        <a:lstStyle/>
        <a:p>
          <a:endParaRPr lang="en-US"/>
        </a:p>
      </dgm:t>
    </dgm:pt>
    <dgm:pt modelId="{24EE2B1F-EDE4-4314-97C8-4D6BF34BE314}">
      <dgm:prSet phldrT="[Text]" custT="1"/>
      <dgm:spPr/>
      <dgm:t>
        <a:bodyPr/>
        <a:lstStyle/>
        <a:p>
          <a:pPr algn="ct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Đông</a:t>
          </a:r>
          <a:r>
            <a:rPr lang="en-US" sz="2000" b="1" dirty="0">
              <a:latin typeface="Times New Roman" panose="02020603050405020304" pitchFamily="18" charset="0"/>
              <a:cs typeface="Times New Roman" panose="02020603050405020304" pitchFamily="18" charset="0"/>
            </a:rPr>
            <a:t> Du</a:t>
          </a:r>
        </a:p>
      </dgm:t>
    </dgm:pt>
    <dgm:pt modelId="{1856726B-48FF-4EE0-954A-9B9E144874C6}" type="parTrans" cxnId="{F91513AD-0CF7-4D1C-8294-C2D15EF05420}">
      <dgm:prSet/>
      <dgm:spPr/>
      <dgm:t>
        <a:bodyPr/>
        <a:lstStyle/>
        <a:p>
          <a:endParaRPr lang="en-US"/>
        </a:p>
      </dgm:t>
    </dgm:pt>
    <dgm:pt modelId="{B44613BD-0F00-4AEF-9808-2921150B60AE}" type="sibTrans" cxnId="{F91513AD-0CF7-4D1C-8294-C2D15EF05420}">
      <dgm:prSet/>
      <dgm:spPr/>
      <dgm:t>
        <a:bodyPr/>
        <a:lstStyle/>
        <a:p>
          <a:endParaRPr lang="en-US"/>
        </a:p>
      </dgm:t>
    </dgm:pt>
    <dgm:pt modelId="{AA785C88-C157-448F-88D4-CDF43B517A84}">
      <dgm:prSet phldrT="[Text]" custT="1"/>
      <dgm:spPr/>
      <dgm:t>
        <a:bodyPr/>
        <a:lstStyle/>
        <a:p>
          <a:pPr algn="ctr"/>
          <a:r>
            <a:rPr lang="en-US" sz="2000" b="1" dirty="0">
              <a:latin typeface="Times New Roman" panose="02020603050405020304" pitchFamily="18" charset="0"/>
              <a:cs typeface="Times New Roman" panose="02020603050405020304" pitchFamily="18" charset="0"/>
            </a:rPr>
            <a:t>Ý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Đông</a:t>
          </a:r>
          <a:r>
            <a:rPr lang="en-US" sz="2000" b="1" dirty="0">
              <a:latin typeface="Times New Roman" panose="02020603050405020304" pitchFamily="18" charset="0"/>
              <a:cs typeface="Times New Roman" panose="02020603050405020304" pitchFamily="18" charset="0"/>
            </a:rPr>
            <a:t> Du</a:t>
          </a:r>
        </a:p>
      </dgm:t>
    </dgm:pt>
    <dgm:pt modelId="{D1CEA91E-909D-4EB5-A672-4B38BA23F2BA}" type="parTrans" cxnId="{3AA8B9FB-A34C-4AD3-AE20-6C585B5271CB}">
      <dgm:prSet/>
      <dgm:spPr/>
      <dgm:t>
        <a:bodyPr/>
        <a:lstStyle/>
        <a:p>
          <a:endParaRPr lang="en-US"/>
        </a:p>
      </dgm:t>
    </dgm:pt>
    <dgm:pt modelId="{A1E01DC7-3448-4E39-8C64-E7A10DF81156}" type="sibTrans" cxnId="{3AA8B9FB-A34C-4AD3-AE20-6C585B5271CB}">
      <dgm:prSet/>
      <dgm:spPr/>
      <dgm:t>
        <a:bodyPr/>
        <a:lstStyle/>
        <a:p>
          <a:endParaRPr lang="en-US"/>
        </a:p>
      </dgm:t>
    </dgm:pt>
    <dgm:pt modelId="{855E5997-029A-49A9-BDCA-6CF0EA60A20E}" type="pres">
      <dgm:prSet presAssocID="{A0DCA01A-FCA2-40D4-9C1F-09F155613F27}" presName="Name0" presStyleCnt="0">
        <dgm:presLayoutVars>
          <dgm:chMax val="7"/>
          <dgm:chPref val="7"/>
          <dgm:dir/>
        </dgm:presLayoutVars>
      </dgm:prSet>
      <dgm:spPr/>
      <dgm:t>
        <a:bodyPr/>
        <a:lstStyle/>
        <a:p>
          <a:endParaRPr lang="en-US"/>
        </a:p>
      </dgm:t>
    </dgm:pt>
    <dgm:pt modelId="{C0C5FD1B-A109-4DA5-B423-A89543E84FCB}" type="pres">
      <dgm:prSet presAssocID="{A0DCA01A-FCA2-40D4-9C1F-09F155613F27}" presName="Name1" presStyleCnt="0"/>
      <dgm:spPr/>
    </dgm:pt>
    <dgm:pt modelId="{D7AD3F5C-683C-4F35-94B5-73333279D64D}" type="pres">
      <dgm:prSet presAssocID="{A0DCA01A-FCA2-40D4-9C1F-09F155613F27}" presName="cycle" presStyleCnt="0"/>
      <dgm:spPr/>
    </dgm:pt>
    <dgm:pt modelId="{256722D6-208A-4281-9A2D-6B8D6B194B6D}" type="pres">
      <dgm:prSet presAssocID="{A0DCA01A-FCA2-40D4-9C1F-09F155613F27}" presName="srcNode" presStyleLbl="node1" presStyleIdx="0" presStyleCnt="5"/>
      <dgm:spPr/>
    </dgm:pt>
    <dgm:pt modelId="{CD1B521E-58A1-4451-BD7D-34771E799EB5}" type="pres">
      <dgm:prSet presAssocID="{A0DCA01A-FCA2-40D4-9C1F-09F155613F27}" presName="conn" presStyleLbl="parChTrans1D2" presStyleIdx="0" presStyleCnt="1"/>
      <dgm:spPr/>
      <dgm:t>
        <a:bodyPr/>
        <a:lstStyle/>
        <a:p>
          <a:endParaRPr lang="en-US"/>
        </a:p>
      </dgm:t>
    </dgm:pt>
    <dgm:pt modelId="{9F453B14-BF4F-4FC2-8BC6-74A92570944D}" type="pres">
      <dgm:prSet presAssocID="{A0DCA01A-FCA2-40D4-9C1F-09F155613F27}" presName="extraNode" presStyleLbl="node1" presStyleIdx="0" presStyleCnt="5"/>
      <dgm:spPr/>
    </dgm:pt>
    <dgm:pt modelId="{4D19C8F3-39A6-4E8F-9574-47EA7F0431B2}" type="pres">
      <dgm:prSet presAssocID="{A0DCA01A-FCA2-40D4-9C1F-09F155613F27}" presName="dstNode" presStyleLbl="node1" presStyleIdx="0" presStyleCnt="5"/>
      <dgm:spPr/>
    </dgm:pt>
    <dgm:pt modelId="{BAE192DE-649B-4278-B804-B4B46DCFCC35}" type="pres">
      <dgm:prSet presAssocID="{19B55815-BD8E-4E6F-A31C-C0A7DE98AEBB}" presName="text_1" presStyleLbl="node1" presStyleIdx="0" presStyleCnt="5" custScaleX="110116">
        <dgm:presLayoutVars>
          <dgm:bulletEnabled val="1"/>
        </dgm:presLayoutVars>
      </dgm:prSet>
      <dgm:spPr/>
      <dgm:t>
        <a:bodyPr/>
        <a:lstStyle/>
        <a:p>
          <a:endParaRPr lang="en-US"/>
        </a:p>
      </dgm:t>
    </dgm:pt>
    <dgm:pt modelId="{E5A3893A-5AE0-4008-808E-F97B3BD3FC97}" type="pres">
      <dgm:prSet presAssocID="{19B55815-BD8E-4E6F-A31C-C0A7DE98AEBB}" presName="accent_1" presStyleCnt="0"/>
      <dgm:spPr/>
    </dgm:pt>
    <dgm:pt modelId="{65926BFE-BAF4-4A44-9324-59A76E215B56}" type="pres">
      <dgm:prSet presAssocID="{19B55815-BD8E-4E6F-A31C-C0A7DE98AEBB}" presName="accentRepeatNode" presStyleLbl="solidFgAcc1" presStyleIdx="0" presStyleCnt="5"/>
      <dgm:spPr/>
    </dgm:pt>
    <dgm:pt modelId="{EF7D6C58-A05A-4092-A2AF-E6CC8F972B08}" type="pres">
      <dgm:prSet presAssocID="{C47DB8BA-0679-4E50-B665-924F80DFEA3D}" presName="text_2" presStyleLbl="node1" presStyleIdx="1" presStyleCnt="5" custScaleX="110116">
        <dgm:presLayoutVars>
          <dgm:bulletEnabled val="1"/>
        </dgm:presLayoutVars>
      </dgm:prSet>
      <dgm:spPr/>
      <dgm:t>
        <a:bodyPr/>
        <a:lstStyle/>
        <a:p>
          <a:endParaRPr lang="en-US"/>
        </a:p>
      </dgm:t>
    </dgm:pt>
    <dgm:pt modelId="{A2D871F9-CA78-40C6-907E-B7EE22989C28}" type="pres">
      <dgm:prSet presAssocID="{C47DB8BA-0679-4E50-B665-924F80DFEA3D}" presName="accent_2" presStyleCnt="0"/>
      <dgm:spPr/>
    </dgm:pt>
    <dgm:pt modelId="{70EC6D8D-B4BC-4D56-89B9-9FB576AE16CF}" type="pres">
      <dgm:prSet presAssocID="{C47DB8BA-0679-4E50-B665-924F80DFEA3D}" presName="accentRepeatNode" presStyleLbl="solidFgAcc1" presStyleIdx="1" presStyleCnt="5"/>
      <dgm:spPr/>
    </dgm:pt>
    <dgm:pt modelId="{1E42B89F-788F-44B9-913F-24D710CDCBD9}" type="pres">
      <dgm:prSet presAssocID="{99B89736-9437-43B6-B330-258B6834D880}" presName="text_3" presStyleLbl="node1" presStyleIdx="2" presStyleCnt="5" custScaleX="110116">
        <dgm:presLayoutVars>
          <dgm:bulletEnabled val="1"/>
        </dgm:presLayoutVars>
      </dgm:prSet>
      <dgm:spPr/>
      <dgm:t>
        <a:bodyPr/>
        <a:lstStyle/>
        <a:p>
          <a:endParaRPr lang="en-US"/>
        </a:p>
      </dgm:t>
    </dgm:pt>
    <dgm:pt modelId="{E1611432-C136-416E-9292-E6538E5DE421}" type="pres">
      <dgm:prSet presAssocID="{99B89736-9437-43B6-B330-258B6834D880}" presName="accent_3" presStyleCnt="0"/>
      <dgm:spPr/>
    </dgm:pt>
    <dgm:pt modelId="{F6776613-B79E-4B51-A6FD-30CDB366E617}" type="pres">
      <dgm:prSet presAssocID="{99B89736-9437-43B6-B330-258B6834D880}" presName="accentRepeatNode" presStyleLbl="solidFgAcc1" presStyleIdx="2" presStyleCnt="5"/>
      <dgm:spPr/>
    </dgm:pt>
    <dgm:pt modelId="{F63EEF00-6E9B-4E60-976A-F191ADC6FD02}" type="pres">
      <dgm:prSet presAssocID="{24EE2B1F-EDE4-4314-97C8-4D6BF34BE314}" presName="text_4" presStyleLbl="node1" presStyleIdx="3" presStyleCnt="5" custScaleX="110116">
        <dgm:presLayoutVars>
          <dgm:bulletEnabled val="1"/>
        </dgm:presLayoutVars>
      </dgm:prSet>
      <dgm:spPr/>
      <dgm:t>
        <a:bodyPr/>
        <a:lstStyle/>
        <a:p>
          <a:endParaRPr lang="en-US"/>
        </a:p>
      </dgm:t>
    </dgm:pt>
    <dgm:pt modelId="{6D8F7FCD-1C0C-408B-9F5D-CD3C2DB319C4}" type="pres">
      <dgm:prSet presAssocID="{24EE2B1F-EDE4-4314-97C8-4D6BF34BE314}" presName="accent_4" presStyleCnt="0"/>
      <dgm:spPr/>
    </dgm:pt>
    <dgm:pt modelId="{3164B094-F8A8-44D1-BA4A-89F4FE44FDB9}" type="pres">
      <dgm:prSet presAssocID="{24EE2B1F-EDE4-4314-97C8-4D6BF34BE314}" presName="accentRepeatNode" presStyleLbl="solidFgAcc1" presStyleIdx="3" presStyleCnt="5"/>
      <dgm:spPr/>
    </dgm:pt>
    <dgm:pt modelId="{2F6F5B65-8896-4EAD-8B1E-E21316CB8AFB}" type="pres">
      <dgm:prSet presAssocID="{AA785C88-C157-448F-88D4-CDF43B517A84}" presName="text_5" presStyleLbl="node1" presStyleIdx="4" presStyleCnt="5" custScaleX="110116">
        <dgm:presLayoutVars>
          <dgm:bulletEnabled val="1"/>
        </dgm:presLayoutVars>
      </dgm:prSet>
      <dgm:spPr/>
      <dgm:t>
        <a:bodyPr/>
        <a:lstStyle/>
        <a:p>
          <a:endParaRPr lang="en-US"/>
        </a:p>
      </dgm:t>
    </dgm:pt>
    <dgm:pt modelId="{5877209E-334B-4F00-8D6C-AF09C78453FF}" type="pres">
      <dgm:prSet presAssocID="{AA785C88-C157-448F-88D4-CDF43B517A84}" presName="accent_5" presStyleCnt="0"/>
      <dgm:spPr/>
    </dgm:pt>
    <dgm:pt modelId="{174B1D33-7034-4380-8C59-1EDEFFAF865E}" type="pres">
      <dgm:prSet presAssocID="{AA785C88-C157-448F-88D4-CDF43B517A84}" presName="accentRepeatNode" presStyleLbl="solidFgAcc1" presStyleIdx="4" presStyleCnt="5"/>
      <dgm:spPr/>
    </dgm:pt>
  </dgm:ptLst>
  <dgm:cxnLst>
    <dgm:cxn modelId="{3AA8B9FB-A34C-4AD3-AE20-6C585B5271CB}" srcId="{A0DCA01A-FCA2-40D4-9C1F-09F155613F27}" destId="{AA785C88-C157-448F-88D4-CDF43B517A84}" srcOrd="4" destOrd="0" parTransId="{D1CEA91E-909D-4EB5-A672-4B38BA23F2BA}" sibTransId="{A1E01DC7-3448-4E39-8C64-E7A10DF81156}"/>
    <dgm:cxn modelId="{62DDE033-9D3D-4526-AB40-85C879E7BACC}" type="presOf" srcId="{C47DB8BA-0679-4E50-B665-924F80DFEA3D}" destId="{EF7D6C58-A05A-4092-A2AF-E6CC8F972B08}" srcOrd="0" destOrd="0" presId="urn:microsoft.com/office/officeart/2008/layout/VerticalCurvedList"/>
    <dgm:cxn modelId="{8385840A-E354-4BFD-98F1-F70C7FFAD61B}" type="presOf" srcId="{367ABE38-AC6E-4E50-8543-87E3CD9F0AB1}" destId="{CD1B521E-58A1-4451-BD7D-34771E799EB5}" srcOrd="0" destOrd="0" presId="urn:microsoft.com/office/officeart/2008/layout/VerticalCurvedList"/>
    <dgm:cxn modelId="{7D16BCB6-5458-49A8-8336-3DD1B66A7C66}" srcId="{A0DCA01A-FCA2-40D4-9C1F-09F155613F27}" destId="{C47DB8BA-0679-4E50-B665-924F80DFEA3D}" srcOrd="1" destOrd="0" parTransId="{4F3BAD54-FF6C-429C-A174-7C3464575E51}" sibTransId="{1EC25B7A-2D37-4B54-A657-465468C97003}"/>
    <dgm:cxn modelId="{BFDF90CD-753B-4759-A30A-3F40F806EEE9}" type="presOf" srcId="{AA785C88-C157-448F-88D4-CDF43B517A84}" destId="{2F6F5B65-8896-4EAD-8B1E-E21316CB8AFB}" srcOrd="0" destOrd="0" presId="urn:microsoft.com/office/officeart/2008/layout/VerticalCurvedList"/>
    <dgm:cxn modelId="{D28B05C9-1C12-4226-93F5-9B63D5381E07}" type="presOf" srcId="{19B55815-BD8E-4E6F-A31C-C0A7DE98AEBB}" destId="{BAE192DE-649B-4278-B804-B4B46DCFCC35}" srcOrd="0" destOrd="0" presId="urn:microsoft.com/office/officeart/2008/layout/VerticalCurvedList"/>
    <dgm:cxn modelId="{F3D82F29-207B-4358-AA34-8CF186DF80C6}" srcId="{A0DCA01A-FCA2-40D4-9C1F-09F155613F27}" destId="{19B55815-BD8E-4E6F-A31C-C0A7DE98AEBB}" srcOrd="0" destOrd="0" parTransId="{C624C244-750F-4E74-B962-393833E38479}" sibTransId="{367ABE38-AC6E-4E50-8543-87E3CD9F0AB1}"/>
    <dgm:cxn modelId="{3A9E7EF2-A83C-4F69-9B26-A00C734B2A86}" type="presOf" srcId="{24EE2B1F-EDE4-4314-97C8-4D6BF34BE314}" destId="{F63EEF00-6E9B-4E60-976A-F191ADC6FD02}" srcOrd="0" destOrd="0" presId="urn:microsoft.com/office/officeart/2008/layout/VerticalCurvedList"/>
    <dgm:cxn modelId="{3E93B72F-C169-41AB-8677-03B5812E350F}" type="presOf" srcId="{A0DCA01A-FCA2-40D4-9C1F-09F155613F27}" destId="{855E5997-029A-49A9-BDCA-6CF0EA60A20E}" srcOrd="0" destOrd="0" presId="urn:microsoft.com/office/officeart/2008/layout/VerticalCurvedList"/>
    <dgm:cxn modelId="{AB0A3834-38FD-41CA-B619-0B21064CBAFF}" type="presOf" srcId="{99B89736-9437-43B6-B330-258B6834D880}" destId="{1E42B89F-788F-44B9-913F-24D710CDCBD9}" srcOrd="0" destOrd="0" presId="urn:microsoft.com/office/officeart/2008/layout/VerticalCurvedList"/>
    <dgm:cxn modelId="{3AC54568-33F2-45C4-AAD5-BA6C95132D01}" srcId="{A0DCA01A-FCA2-40D4-9C1F-09F155613F27}" destId="{99B89736-9437-43B6-B330-258B6834D880}" srcOrd="2" destOrd="0" parTransId="{D0B5EF98-D7E5-4D76-91AA-7879AB05517D}" sibTransId="{2B5E4429-810C-4A8E-A63A-1FAFA8110847}"/>
    <dgm:cxn modelId="{F91513AD-0CF7-4D1C-8294-C2D15EF05420}" srcId="{A0DCA01A-FCA2-40D4-9C1F-09F155613F27}" destId="{24EE2B1F-EDE4-4314-97C8-4D6BF34BE314}" srcOrd="3" destOrd="0" parTransId="{1856726B-48FF-4EE0-954A-9B9E144874C6}" sibTransId="{B44613BD-0F00-4AEF-9808-2921150B60AE}"/>
    <dgm:cxn modelId="{BB563DAE-A201-4917-9D97-EC9E7E81FA74}" type="presParOf" srcId="{855E5997-029A-49A9-BDCA-6CF0EA60A20E}" destId="{C0C5FD1B-A109-4DA5-B423-A89543E84FCB}" srcOrd="0" destOrd="0" presId="urn:microsoft.com/office/officeart/2008/layout/VerticalCurvedList"/>
    <dgm:cxn modelId="{41C1E77D-BCE2-493A-83D1-04B60D4FE93B}" type="presParOf" srcId="{C0C5FD1B-A109-4DA5-B423-A89543E84FCB}" destId="{D7AD3F5C-683C-4F35-94B5-73333279D64D}" srcOrd="0" destOrd="0" presId="urn:microsoft.com/office/officeart/2008/layout/VerticalCurvedList"/>
    <dgm:cxn modelId="{1DB36A0A-501F-44BE-889A-90B68B7E2312}" type="presParOf" srcId="{D7AD3F5C-683C-4F35-94B5-73333279D64D}" destId="{256722D6-208A-4281-9A2D-6B8D6B194B6D}" srcOrd="0" destOrd="0" presId="urn:microsoft.com/office/officeart/2008/layout/VerticalCurvedList"/>
    <dgm:cxn modelId="{1FD366A8-AF98-47B8-B0A3-C39022AE0721}" type="presParOf" srcId="{D7AD3F5C-683C-4F35-94B5-73333279D64D}" destId="{CD1B521E-58A1-4451-BD7D-34771E799EB5}" srcOrd="1" destOrd="0" presId="urn:microsoft.com/office/officeart/2008/layout/VerticalCurvedList"/>
    <dgm:cxn modelId="{A35ED27C-3962-4B4B-9599-BC98C31FF989}" type="presParOf" srcId="{D7AD3F5C-683C-4F35-94B5-73333279D64D}" destId="{9F453B14-BF4F-4FC2-8BC6-74A92570944D}" srcOrd="2" destOrd="0" presId="urn:microsoft.com/office/officeart/2008/layout/VerticalCurvedList"/>
    <dgm:cxn modelId="{FE5499D7-357A-4824-879B-8BC3E7C87390}" type="presParOf" srcId="{D7AD3F5C-683C-4F35-94B5-73333279D64D}" destId="{4D19C8F3-39A6-4E8F-9574-47EA7F0431B2}" srcOrd="3" destOrd="0" presId="urn:microsoft.com/office/officeart/2008/layout/VerticalCurvedList"/>
    <dgm:cxn modelId="{D50099BF-1EF0-4D28-B320-8102FAA75B03}" type="presParOf" srcId="{C0C5FD1B-A109-4DA5-B423-A89543E84FCB}" destId="{BAE192DE-649B-4278-B804-B4B46DCFCC35}" srcOrd="1" destOrd="0" presId="urn:microsoft.com/office/officeart/2008/layout/VerticalCurvedList"/>
    <dgm:cxn modelId="{D51DE629-6A8C-4EAA-9CE3-29CB4174D89A}" type="presParOf" srcId="{C0C5FD1B-A109-4DA5-B423-A89543E84FCB}" destId="{E5A3893A-5AE0-4008-808E-F97B3BD3FC97}" srcOrd="2" destOrd="0" presId="urn:microsoft.com/office/officeart/2008/layout/VerticalCurvedList"/>
    <dgm:cxn modelId="{334D9203-005D-4837-B358-94E9E8CDC884}" type="presParOf" srcId="{E5A3893A-5AE0-4008-808E-F97B3BD3FC97}" destId="{65926BFE-BAF4-4A44-9324-59A76E215B56}" srcOrd="0" destOrd="0" presId="urn:microsoft.com/office/officeart/2008/layout/VerticalCurvedList"/>
    <dgm:cxn modelId="{B189F256-0914-4C52-8F8B-757B77763D6D}" type="presParOf" srcId="{C0C5FD1B-A109-4DA5-B423-A89543E84FCB}" destId="{EF7D6C58-A05A-4092-A2AF-E6CC8F972B08}" srcOrd="3" destOrd="0" presId="urn:microsoft.com/office/officeart/2008/layout/VerticalCurvedList"/>
    <dgm:cxn modelId="{1D5465A0-F1D5-41C0-AF47-C365715ACFA6}" type="presParOf" srcId="{C0C5FD1B-A109-4DA5-B423-A89543E84FCB}" destId="{A2D871F9-CA78-40C6-907E-B7EE22989C28}" srcOrd="4" destOrd="0" presId="urn:microsoft.com/office/officeart/2008/layout/VerticalCurvedList"/>
    <dgm:cxn modelId="{411CB497-B537-4A1B-A209-EF8A72FC547A}" type="presParOf" srcId="{A2D871F9-CA78-40C6-907E-B7EE22989C28}" destId="{70EC6D8D-B4BC-4D56-89B9-9FB576AE16CF}" srcOrd="0" destOrd="0" presId="urn:microsoft.com/office/officeart/2008/layout/VerticalCurvedList"/>
    <dgm:cxn modelId="{19FC177E-37F3-435E-9667-8E61622BACFF}" type="presParOf" srcId="{C0C5FD1B-A109-4DA5-B423-A89543E84FCB}" destId="{1E42B89F-788F-44B9-913F-24D710CDCBD9}" srcOrd="5" destOrd="0" presId="urn:microsoft.com/office/officeart/2008/layout/VerticalCurvedList"/>
    <dgm:cxn modelId="{3C90AA3C-DC23-4197-B503-4DE44935BC81}" type="presParOf" srcId="{C0C5FD1B-A109-4DA5-B423-A89543E84FCB}" destId="{E1611432-C136-416E-9292-E6538E5DE421}" srcOrd="6" destOrd="0" presId="urn:microsoft.com/office/officeart/2008/layout/VerticalCurvedList"/>
    <dgm:cxn modelId="{C6E71265-9FFE-4E0A-9854-FA8BAA901AB9}" type="presParOf" srcId="{E1611432-C136-416E-9292-E6538E5DE421}" destId="{F6776613-B79E-4B51-A6FD-30CDB366E617}" srcOrd="0" destOrd="0" presId="urn:microsoft.com/office/officeart/2008/layout/VerticalCurvedList"/>
    <dgm:cxn modelId="{997F564A-5383-4750-A3F7-4A3D2400F4F6}" type="presParOf" srcId="{C0C5FD1B-A109-4DA5-B423-A89543E84FCB}" destId="{F63EEF00-6E9B-4E60-976A-F191ADC6FD02}" srcOrd="7" destOrd="0" presId="urn:microsoft.com/office/officeart/2008/layout/VerticalCurvedList"/>
    <dgm:cxn modelId="{E8EF662A-DF84-43C5-A16B-E5B6DD4810EB}" type="presParOf" srcId="{C0C5FD1B-A109-4DA5-B423-A89543E84FCB}" destId="{6D8F7FCD-1C0C-408B-9F5D-CD3C2DB319C4}" srcOrd="8" destOrd="0" presId="urn:microsoft.com/office/officeart/2008/layout/VerticalCurvedList"/>
    <dgm:cxn modelId="{65D4C4A4-9E3E-4597-AE01-D9FEF82F81B7}" type="presParOf" srcId="{6D8F7FCD-1C0C-408B-9F5D-CD3C2DB319C4}" destId="{3164B094-F8A8-44D1-BA4A-89F4FE44FDB9}" srcOrd="0" destOrd="0" presId="urn:microsoft.com/office/officeart/2008/layout/VerticalCurvedList"/>
    <dgm:cxn modelId="{EC93B1C8-6BEB-4AA9-ADD0-12CACFD95594}" type="presParOf" srcId="{C0C5FD1B-A109-4DA5-B423-A89543E84FCB}" destId="{2F6F5B65-8896-4EAD-8B1E-E21316CB8AFB}" srcOrd="9" destOrd="0" presId="urn:microsoft.com/office/officeart/2008/layout/VerticalCurvedList"/>
    <dgm:cxn modelId="{41462BD4-5CA3-4EF2-AC69-E076B969D1F3}" type="presParOf" srcId="{C0C5FD1B-A109-4DA5-B423-A89543E84FCB}" destId="{5877209E-334B-4F00-8D6C-AF09C78453FF}" srcOrd="10" destOrd="0" presId="urn:microsoft.com/office/officeart/2008/layout/VerticalCurvedList"/>
    <dgm:cxn modelId="{6F645AD5-E16D-42A2-AF0A-828ABE252B94}" type="presParOf" srcId="{5877209E-334B-4F00-8D6C-AF09C78453FF}" destId="{174B1D33-7034-4380-8C59-1EDEFFAF865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DCA01A-FCA2-40D4-9C1F-09F155613F27}"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n-US"/>
        </a:p>
      </dgm:t>
    </dgm:pt>
    <dgm:pt modelId="{19B55815-BD8E-4E6F-A31C-C0A7DE98AEBB}">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1904</a:t>
          </a:r>
        </a:p>
      </dgm:t>
    </dgm:pt>
    <dgm:pt modelId="{C624C244-750F-4E74-B962-393833E38479}" type="parTrans" cxnId="{F3D82F29-207B-4358-AA34-8CF186DF80C6}">
      <dgm:prSet/>
      <dgm:spPr/>
      <dgm:t>
        <a:bodyPr/>
        <a:lstStyle/>
        <a:p>
          <a:endParaRPr lang="en-US"/>
        </a:p>
      </dgm:t>
    </dgm:pt>
    <dgm:pt modelId="{367ABE38-AC6E-4E50-8543-87E3CD9F0AB1}" type="sibTrans" cxnId="{F3D82F29-207B-4358-AA34-8CF186DF80C6}">
      <dgm:prSet/>
      <dgm:spPr/>
      <dgm:t>
        <a:bodyPr/>
        <a:lstStyle/>
        <a:p>
          <a:endParaRPr lang="en-US"/>
        </a:p>
      </dgm:t>
    </dgm:pt>
    <dgm:pt modelId="{C47DB8BA-0679-4E50-B665-924F80DFEA3D}">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1905 </a:t>
          </a:r>
        </a:p>
      </dgm:t>
    </dgm:pt>
    <dgm:pt modelId="{4F3BAD54-FF6C-429C-A174-7C3464575E51}" type="parTrans" cxnId="{7D16BCB6-5458-49A8-8336-3DD1B66A7C66}">
      <dgm:prSet/>
      <dgm:spPr/>
      <dgm:t>
        <a:bodyPr/>
        <a:lstStyle/>
        <a:p>
          <a:endParaRPr lang="en-US"/>
        </a:p>
      </dgm:t>
    </dgm:pt>
    <dgm:pt modelId="{1EC25B7A-2D37-4B54-A657-465468C97003}" type="sibTrans" cxnId="{7D16BCB6-5458-49A8-8336-3DD1B66A7C66}">
      <dgm:prSet/>
      <dgm:spPr/>
      <dgm:t>
        <a:bodyPr/>
        <a:lstStyle/>
        <a:p>
          <a:endParaRPr lang="en-US"/>
        </a:p>
      </dgm:t>
    </dgm:pt>
    <dgm:pt modelId="{99B89736-9437-43B6-B330-258B6834D880}">
      <dgm:prSet phldrT="[Text]" custT="1"/>
      <dgm:spPr/>
      <dgm:t>
        <a:bodyPr/>
        <a:lstStyle/>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Năm</a:t>
          </a:r>
          <a:r>
            <a:rPr lang="en-US" sz="2000" b="1" dirty="0">
              <a:latin typeface="Times New Roman" panose="02020603050405020304" pitchFamily="18" charset="0"/>
              <a:cs typeface="Times New Roman" panose="02020603050405020304" pitchFamily="18" charset="0"/>
            </a:rPr>
            <a:t> 1909</a:t>
          </a:r>
        </a:p>
      </dgm:t>
    </dgm:pt>
    <dgm:pt modelId="{D0B5EF98-D7E5-4D76-91AA-7879AB05517D}" type="parTrans" cxnId="{3AC54568-33F2-45C4-AAD5-BA6C95132D01}">
      <dgm:prSet/>
      <dgm:spPr/>
      <dgm:t>
        <a:bodyPr/>
        <a:lstStyle/>
        <a:p>
          <a:endParaRPr lang="en-US"/>
        </a:p>
      </dgm:t>
    </dgm:pt>
    <dgm:pt modelId="{2B5E4429-810C-4A8E-A63A-1FAFA8110847}" type="sibTrans" cxnId="{3AC54568-33F2-45C4-AAD5-BA6C95132D01}">
      <dgm:prSet/>
      <dgm:spPr/>
      <dgm:t>
        <a:bodyPr/>
        <a:lstStyle/>
        <a:p>
          <a:endParaRPr lang="en-US"/>
        </a:p>
      </dgm:t>
    </dgm:pt>
    <dgm:pt modelId="{24EE2B1F-EDE4-4314-97C8-4D6BF34BE314}">
      <dgm:prSet phldrT="[Text]" custT="1"/>
      <dgm:spPr/>
      <dgm:t>
        <a:bodyPr/>
        <a:lstStyle/>
        <a:p>
          <a:pPr algn="ctr"/>
          <a:r>
            <a:rPr lang="en-US" sz="2000" b="1" dirty="0" err="1">
              <a:latin typeface="Times New Roman" panose="02020603050405020304" pitchFamily="18" charset="0"/>
              <a:cs typeface="Times New Roman" panose="02020603050405020304" pitchFamily="18" charset="0"/>
            </a:rPr>
            <a:t>Mục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Đông</a:t>
          </a:r>
          <a:r>
            <a:rPr lang="en-US" sz="2000" b="1" dirty="0">
              <a:latin typeface="Times New Roman" panose="02020603050405020304" pitchFamily="18" charset="0"/>
              <a:cs typeface="Times New Roman" panose="02020603050405020304" pitchFamily="18" charset="0"/>
            </a:rPr>
            <a:t> Du</a:t>
          </a:r>
        </a:p>
      </dgm:t>
    </dgm:pt>
    <dgm:pt modelId="{1856726B-48FF-4EE0-954A-9B9E144874C6}" type="parTrans" cxnId="{F91513AD-0CF7-4D1C-8294-C2D15EF05420}">
      <dgm:prSet/>
      <dgm:spPr/>
      <dgm:t>
        <a:bodyPr/>
        <a:lstStyle/>
        <a:p>
          <a:endParaRPr lang="en-US"/>
        </a:p>
      </dgm:t>
    </dgm:pt>
    <dgm:pt modelId="{B44613BD-0F00-4AEF-9808-2921150B60AE}" type="sibTrans" cxnId="{F91513AD-0CF7-4D1C-8294-C2D15EF05420}">
      <dgm:prSet/>
      <dgm:spPr/>
      <dgm:t>
        <a:bodyPr/>
        <a:lstStyle/>
        <a:p>
          <a:endParaRPr lang="en-US"/>
        </a:p>
      </dgm:t>
    </dgm:pt>
    <dgm:pt modelId="{AA785C88-C157-448F-88D4-CDF43B517A84}">
      <dgm:prSet phldrT="[Text]" custT="1"/>
      <dgm:spPr/>
      <dgm:t>
        <a:bodyPr/>
        <a:lstStyle/>
        <a:p>
          <a:pPr algn="ctr"/>
          <a:r>
            <a:rPr lang="en-US" sz="2000" b="1" dirty="0">
              <a:latin typeface="Times New Roman" panose="02020603050405020304" pitchFamily="18" charset="0"/>
              <a:cs typeface="Times New Roman" panose="02020603050405020304" pitchFamily="18" charset="0"/>
            </a:rPr>
            <a:t>Ý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Đông</a:t>
          </a:r>
          <a:r>
            <a:rPr lang="en-US" sz="2000" b="1" dirty="0">
              <a:latin typeface="Times New Roman" panose="02020603050405020304" pitchFamily="18" charset="0"/>
              <a:cs typeface="Times New Roman" panose="02020603050405020304" pitchFamily="18" charset="0"/>
            </a:rPr>
            <a:t> Du</a:t>
          </a:r>
        </a:p>
      </dgm:t>
    </dgm:pt>
    <dgm:pt modelId="{D1CEA91E-909D-4EB5-A672-4B38BA23F2BA}" type="parTrans" cxnId="{3AA8B9FB-A34C-4AD3-AE20-6C585B5271CB}">
      <dgm:prSet/>
      <dgm:spPr/>
      <dgm:t>
        <a:bodyPr/>
        <a:lstStyle/>
        <a:p>
          <a:endParaRPr lang="en-US"/>
        </a:p>
      </dgm:t>
    </dgm:pt>
    <dgm:pt modelId="{A1E01DC7-3448-4E39-8C64-E7A10DF81156}" type="sibTrans" cxnId="{3AA8B9FB-A34C-4AD3-AE20-6C585B5271CB}">
      <dgm:prSet/>
      <dgm:spPr/>
      <dgm:t>
        <a:bodyPr/>
        <a:lstStyle/>
        <a:p>
          <a:endParaRPr lang="en-US"/>
        </a:p>
      </dgm:t>
    </dgm:pt>
    <dgm:pt modelId="{855E5997-029A-49A9-BDCA-6CF0EA60A20E}" type="pres">
      <dgm:prSet presAssocID="{A0DCA01A-FCA2-40D4-9C1F-09F155613F27}" presName="Name0" presStyleCnt="0">
        <dgm:presLayoutVars>
          <dgm:chMax val="7"/>
          <dgm:chPref val="7"/>
          <dgm:dir/>
        </dgm:presLayoutVars>
      </dgm:prSet>
      <dgm:spPr/>
      <dgm:t>
        <a:bodyPr/>
        <a:lstStyle/>
        <a:p>
          <a:endParaRPr lang="en-US"/>
        </a:p>
      </dgm:t>
    </dgm:pt>
    <dgm:pt modelId="{C0C5FD1B-A109-4DA5-B423-A89543E84FCB}" type="pres">
      <dgm:prSet presAssocID="{A0DCA01A-FCA2-40D4-9C1F-09F155613F27}" presName="Name1" presStyleCnt="0"/>
      <dgm:spPr/>
    </dgm:pt>
    <dgm:pt modelId="{D7AD3F5C-683C-4F35-94B5-73333279D64D}" type="pres">
      <dgm:prSet presAssocID="{A0DCA01A-FCA2-40D4-9C1F-09F155613F27}" presName="cycle" presStyleCnt="0"/>
      <dgm:spPr/>
    </dgm:pt>
    <dgm:pt modelId="{256722D6-208A-4281-9A2D-6B8D6B194B6D}" type="pres">
      <dgm:prSet presAssocID="{A0DCA01A-FCA2-40D4-9C1F-09F155613F27}" presName="srcNode" presStyleLbl="node1" presStyleIdx="0" presStyleCnt="5"/>
      <dgm:spPr/>
    </dgm:pt>
    <dgm:pt modelId="{CD1B521E-58A1-4451-BD7D-34771E799EB5}" type="pres">
      <dgm:prSet presAssocID="{A0DCA01A-FCA2-40D4-9C1F-09F155613F27}" presName="conn" presStyleLbl="parChTrans1D2" presStyleIdx="0" presStyleCnt="1"/>
      <dgm:spPr/>
      <dgm:t>
        <a:bodyPr/>
        <a:lstStyle/>
        <a:p>
          <a:endParaRPr lang="en-US"/>
        </a:p>
      </dgm:t>
    </dgm:pt>
    <dgm:pt modelId="{9F453B14-BF4F-4FC2-8BC6-74A92570944D}" type="pres">
      <dgm:prSet presAssocID="{A0DCA01A-FCA2-40D4-9C1F-09F155613F27}" presName="extraNode" presStyleLbl="node1" presStyleIdx="0" presStyleCnt="5"/>
      <dgm:spPr/>
    </dgm:pt>
    <dgm:pt modelId="{4D19C8F3-39A6-4E8F-9574-47EA7F0431B2}" type="pres">
      <dgm:prSet presAssocID="{A0DCA01A-FCA2-40D4-9C1F-09F155613F27}" presName="dstNode" presStyleLbl="node1" presStyleIdx="0" presStyleCnt="5"/>
      <dgm:spPr/>
    </dgm:pt>
    <dgm:pt modelId="{BAE192DE-649B-4278-B804-B4B46DCFCC35}" type="pres">
      <dgm:prSet presAssocID="{19B55815-BD8E-4E6F-A31C-C0A7DE98AEBB}" presName="text_1" presStyleLbl="node1" presStyleIdx="0" presStyleCnt="5" custScaleX="110116">
        <dgm:presLayoutVars>
          <dgm:bulletEnabled val="1"/>
        </dgm:presLayoutVars>
      </dgm:prSet>
      <dgm:spPr/>
      <dgm:t>
        <a:bodyPr/>
        <a:lstStyle/>
        <a:p>
          <a:endParaRPr lang="en-US"/>
        </a:p>
      </dgm:t>
    </dgm:pt>
    <dgm:pt modelId="{E5A3893A-5AE0-4008-808E-F97B3BD3FC97}" type="pres">
      <dgm:prSet presAssocID="{19B55815-BD8E-4E6F-A31C-C0A7DE98AEBB}" presName="accent_1" presStyleCnt="0"/>
      <dgm:spPr/>
    </dgm:pt>
    <dgm:pt modelId="{65926BFE-BAF4-4A44-9324-59A76E215B56}" type="pres">
      <dgm:prSet presAssocID="{19B55815-BD8E-4E6F-A31C-C0A7DE98AEBB}" presName="accentRepeatNode" presStyleLbl="solidFgAcc1" presStyleIdx="0" presStyleCnt="5"/>
      <dgm:spPr/>
    </dgm:pt>
    <dgm:pt modelId="{EF7D6C58-A05A-4092-A2AF-E6CC8F972B08}" type="pres">
      <dgm:prSet presAssocID="{C47DB8BA-0679-4E50-B665-924F80DFEA3D}" presName="text_2" presStyleLbl="node1" presStyleIdx="1" presStyleCnt="5" custScaleX="110116">
        <dgm:presLayoutVars>
          <dgm:bulletEnabled val="1"/>
        </dgm:presLayoutVars>
      </dgm:prSet>
      <dgm:spPr/>
      <dgm:t>
        <a:bodyPr/>
        <a:lstStyle/>
        <a:p>
          <a:endParaRPr lang="en-US"/>
        </a:p>
      </dgm:t>
    </dgm:pt>
    <dgm:pt modelId="{A2D871F9-CA78-40C6-907E-B7EE22989C28}" type="pres">
      <dgm:prSet presAssocID="{C47DB8BA-0679-4E50-B665-924F80DFEA3D}" presName="accent_2" presStyleCnt="0"/>
      <dgm:spPr/>
    </dgm:pt>
    <dgm:pt modelId="{70EC6D8D-B4BC-4D56-89B9-9FB576AE16CF}" type="pres">
      <dgm:prSet presAssocID="{C47DB8BA-0679-4E50-B665-924F80DFEA3D}" presName="accentRepeatNode" presStyleLbl="solidFgAcc1" presStyleIdx="1" presStyleCnt="5"/>
      <dgm:spPr/>
    </dgm:pt>
    <dgm:pt modelId="{1E42B89F-788F-44B9-913F-24D710CDCBD9}" type="pres">
      <dgm:prSet presAssocID="{99B89736-9437-43B6-B330-258B6834D880}" presName="text_3" presStyleLbl="node1" presStyleIdx="2" presStyleCnt="5" custScaleX="110116">
        <dgm:presLayoutVars>
          <dgm:bulletEnabled val="1"/>
        </dgm:presLayoutVars>
      </dgm:prSet>
      <dgm:spPr/>
      <dgm:t>
        <a:bodyPr/>
        <a:lstStyle/>
        <a:p>
          <a:endParaRPr lang="en-US"/>
        </a:p>
      </dgm:t>
    </dgm:pt>
    <dgm:pt modelId="{E1611432-C136-416E-9292-E6538E5DE421}" type="pres">
      <dgm:prSet presAssocID="{99B89736-9437-43B6-B330-258B6834D880}" presName="accent_3" presStyleCnt="0"/>
      <dgm:spPr/>
    </dgm:pt>
    <dgm:pt modelId="{F6776613-B79E-4B51-A6FD-30CDB366E617}" type="pres">
      <dgm:prSet presAssocID="{99B89736-9437-43B6-B330-258B6834D880}" presName="accentRepeatNode" presStyleLbl="solidFgAcc1" presStyleIdx="2" presStyleCnt="5"/>
      <dgm:spPr/>
    </dgm:pt>
    <dgm:pt modelId="{F63EEF00-6E9B-4E60-976A-F191ADC6FD02}" type="pres">
      <dgm:prSet presAssocID="{24EE2B1F-EDE4-4314-97C8-4D6BF34BE314}" presName="text_4" presStyleLbl="node1" presStyleIdx="3" presStyleCnt="5" custScaleX="110116">
        <dgm:presLayoutVars>
          <dgm:bulletEnabled val="1"/>
        </dgm:presLayoutVars>
      </dgm:prSet>
      <dgm:spPr/>
      <dgm:t>
        <a:bodyPr/>
        <a:lstStyle/>
        <a:p>
          <a:endParaRPr lang="en-US"/>
        </a:p>
      </dgm:t>
    </dgm:pt>
    <dgm:pt modelId="{6D8F7FCD-1C0C-408B-9F5D-CD3C2DB319C4}" type="pres">
      <dgm:prSet presAssocID="{24EE2B1F-EDE4-4314-97C8-4D6BF34BE314}" presName="accent_4" presStyleCnt="0"/>
      <dgm:spPr/>
    </dgm:pt>
    <dgm:pt modelId="{3164B094-F8A8-44D1-BA4A-89F4FE44FDB9}" type="pres">
      <dgm:prSet presAssocID="{24EE2B1F-EDE4-4314-97C8-4D6BF34BE314}" presName="accentRepeatNode" presStyleLbl="solidFgAcc1" presStyleIdx="3" presStyleCnt="5"/>
      <dgm:spPr/>
    </dgm:pt>
    <dgm:pt modelId="{2F6F5B65-8896-4EAD-8B1E-E21316CB8AFB}" type="pres">
      <dgm:prSet presAssocID="{AA785C88-C157-448F-88D4-CDF43B517A84}" presName="text_5" presStyleLbl="node1" presStyleIdx="4" presStyleCnt="5" custScaleX="110116">
        <dgm:presLayoutVars>
          <dgm:bulletEnabled val="1"/>
        </dgm:presLayoutVars>
      </dgm:prSet>
      <dgm:spPr/>
      <dgm:t>
        <a:bodyPr/>
        <a:lstStyle/>
        <a:p>
          <a:endParaRPr lang="en-US"/>
        </a:p>
      </dgm:t>
    </dgm:pt>
    <dgm:pt modelId="{5877209E-334B-4F00-8D6C-AF09C78453FF}" type="pres">
      <dgm:prSet presAssocID="{AA785C88-C157-448F-88D4-CDF43B517A84}" presName="accent_5" presStyleCnt="0"/>
      <dgm:spPr/>
    </dgm:pt>
    <dgm:pt modelId="{174B1D33-7034-4380-8C59-1EDEFFAF865E}" type="pres">
      <dgm:prSet presAssocID="{AA785C88-C157-448F-88D4-CDF43B517A84}" presName="accentRepeatNode" presStyleLbl="solidFgAcc1" presStyleIdx="4" presStyleCnt="5"/>
      <dgm:spPr/>
    </dgm:pt>
  </dgm:ptLst>
  <dgm:cxnLst>
    <dgm:cxn modelId="{D10FFFB0-003A-4F81-8B00-1CE76D29D29A}" type="presOf" srcId="{99B89736-9437-43B6-B330-258B6834D880}" destId="{1E42B89F-788F-44B9-913F-24D710CDCBD9}" srcOrd="0" destOrd="0" presId="urn:microsoft.com/office/officeart/2008/layout/VerticalCurvedList"/>
    <dgm:cxn modelId="{F91513AD-0CF7-4D1C-8294-C2D15EF05420}" srcId="{A0DCA01A-FCA2-40D4-9C1F-09F155613F27}" destId="{24EE2B1F-EDE4-4314-97C8-4D6BF34BE314}" srcOrd="3" destOrd="0" parTransId="{1856726B-48FF-4EE0-954A-9B9E144874C6}" sibTransId="{B44613BD-0F00-4AEF-9808-2921150B60AE}"/>
    <dgm:cxn modelId="{FCF0BBB4-2560-4C6E-B6A2-367F9EC03235}" type="presOf" srcId="{A0DCA01A-FCA2-40D4-9C1F-09F155613F27}" destId="{855E5997-029A-49A9-BDCA-6CF0EA60A20E}" srcOrd="0" destOrd="0" presId="urn:microsoft.com/office/officeart/2008/layout/VerticalCurvedList"/>
    <dgm:cxn modelId="{3AA8B9FB-A34C-4AD3-AE20-6C585B5271CB}" srcId="{A0DCA01A-FCA2-40D4-9C1F-09F155613F27}" destId="{AA785C88-C157-448F-88D4-CDF43B517A84}" srcOrd="4" destOrd="0" parTransId="{D1CEA91E-909D-4EB5-A672-4B38BA23F2BA}" sibTransId="{A1E01DC7-3448-4E39-8C64-E7A10DF81156}"/>
    <dgm:cxn modelId="{2B3F7D61-6138-4616-83FD-BE4B25512201}" type="presOf" srcId="{AA785C88-C157-448F-88D4-CDF43B517A84}" destId="{2F6F5B65-8896-4EAD-8B1E-E21316CB8AFB}" srcOrd="0" destOrd="0" presId="urn:microsoft.com/office/officeart/2008/layout/VerticalCurvedList"/>
    <dgm:cxn modelId="{F3D82F29-207B-4358-AA34-8CF186DF80C6}" srcId="{A0DCA01A-FCA2-40D4-9C1F-09F155613F27}" destId="{19B55815-BD8E-4E6F-A31C-C0A7DE98AEBB}" srcOrd="0" destOrd="0" parTransId="{C624C244-750F-4E74-B962-393833E38479}" sibTransId="{367ABE38-AC6E-4E50-8543-87E3CD9F0AB1}"/>
    <dgm:cxn modelId="{15CCD41F-0EBF-412A-828F-1A12CEB1ED31}" type="presOf" srcId="{367ABE38-AC6E-4E50-8543-87E3CD9F0AB1}" destId="{CD1B521E-58A1-4451-BD7D-34771E799EB5}" srcOrd="0" destOrd="0" presId="urn:microsoft.com/office/officeart/2008/layout/VerticalCurvedList"/>
    <dgm:cxn modelId="{3AC54568-33F2-45C4-AAD5-BA6C95132D01}" srcId="{A0DCA01A-FCA2-40D4-9C1F-09F155613F27}" destId="{99B89736-9437-43B6-B330-258B6834D880}" srcOrd="2" destOrd="0" parTransId="{D0B5EF98-D7E5-4D76-91AA-7879AB05517D}" sibTransId="{2B5E4429-810C-4A8E-A63A-1FAFA8110847}"/>
    <dgm:cxn modelId="{D89FCCDF-FA11-4303-B97E-042676316A1D}" type="presOf" srcId="{24EE2B1F-EDE4-4314-97C8-4D6BF34BE314}" destId="{F63EEF00-6E9B-4E60-976A-F191ADC6FD02}" srcOrd="0" destOrd="0" presId="urn:microsoft.com/office/officeart/2008/layout/VerticalCurvedList"/>
    <dgm:cxn modelId="{7D16BCB6-5458-49A8-8336-3DD1B66A7C66}" srcId="{A0DCA01A-FCA2-40D4-9C1F-09F155613F27}" destId="{C47DB8BA-0679-4E50-B665-924F80DFEA3D}" srcOrd="1" destOrd="0" parTransId="{4F3BAD54-FF6C-429C-A174-7C3464575E51}" sibTransId="{1EC25B7A-2D37-4B54-A657-465468C97003}"/>
    <dgm:cxn modelId="{D677A5EC-2BB1-4141-B1F1-E32D6224BD3A}" type="presOf" srcId="{C47DB8BA-0679-4E50-B665-924F80DFEA3D}" destId="{EF7D6C58-A05A-4092-A2AF-E6CC8F972B08}" srcOrd="0" destOrd="0" presId="urn:microsoft.com/office/officeart/2008/layout/VerticalCurvedList"/>
    <dgm:cxn modelId="{C7C35165-4329-4DEA-8469-737C1ED0FDF9}" type="presOf" srcId="{19B55815-BD8E-4E6F-A31C-C0A7DE98AEBB}" destId="{BAE192DE-649B-4278-B804-B4B46DCFCC35}" srcOrd="0" destOrd="0" presId="urn:microsoft.com/office/officeart/2008/layout/VerticalCurvedList"/>
    <dgm:cxn modelId="{EF32AB6D-8049-46E4-BB74-AFA946654BF0}" type="presParOf" srcId="{855E5997-029A-49A9-BDCA-6CF0EA60A20E}" destId="{C0C5FD1B-A109-4DA5-B423-A89543E84FCB}" srcOrd="0" destOrd="0" presId="urn:microsoft.com/office/officeart/2008/layout/VerticalCurvedList"/>
    <dgm:cxn modelId="{D55A0F8A-DD29-499C-A3A8-380B0118B569}" type="presParOf" srcId="{C0C5FD1B-A109-4DA5-B423-A89543E84FCB}" destId="{D7AD3F5C-683C-4F35-94B5-73333279D64D}" srcOrd="0" destOrd="0" presId="urn:microsoft.com/office/officeart/2008/layout/VerticalCurvedList"/>
    <dgm:cxn modelId="{1EA49C26-52F8-430F-A73F-A23814AEC8CB}" type="presParOf" srcId="{D7AD3F5C-683C-4F35-94B5-73333279D64D}" destId="{256722D6-208A-4281-9A2D-6B8D6B194B6D}" srcOrd="0" destOrd="0" presId="urn:microsoft.com/office/officeart/2008/layout/VerticalCurvedList"/>
    <dgm:cxn modelId="{01B62289-DB2C-439E-AD17-7F5DC0BC4D98}" type="presParOf" srcId="{D7AD3F5C-683C-4F35-94B5-73333279D64D}" destId="{CD1B521E-58A1-4451-BD7D-34771E799EB5}" srcOrd="1" destOrd="0" presId="urn:microsoft.com/office/officeart/2008/layout/VerticalCurvedList"/>
    <dgm:cxn modelId="{7686F904-8503-4DB9-9705-0A11980221E2}" type="presParOf" srcId="{D7AD3F5C-683C-4F35-94B5-73333279D64D}" destId="{9F453B14-BF4F-4FC2-8BC6-74A92570944D}" srcOrd="2" destOrd="0" presId="urn:microsoft.com/office/officeart/2008/layout/VerticalCurvedList"/>
    <dgm:cxn modelId="{783DE3C8-4231-4DBE-A6DC-C8EB273180AD}" type="presParOf" srcId="{D7AD3F5C-683C-4F35-94B5-73333279D64D}" destId="{4D19C8F3-39A6-4E8F-9574-47EA7F0431B2}" srcOrd="3" destOrd="0" presId="urn:microsoft.com/office/officeart/2008/layout/VerticalCurvedList"/>
    <dgm:cxn modelId="{7D1BDE8E-DAB0-4D03-A6C3-B98C00A186CC}" type="presParOf" srcId="{C0C5FD1B-A109-4DA5-B423-A89543E84FCB}" destId="{BAE192DE-649B-4278-B804-B4B46DCFCC35}" srcOrd="1" destOrd="0" presId="urn:microsoft.com/office/officeart/2008/layout/VerticalCurvedList"/>
    <dgm:cxn modelId="{EA2CE89F-BB3E-4799-A12C-DF47FDC44589}" type="presParOf" srcId="{C0C5FD1B-A109-4DA5-B423-A89543E84FCB}" destId="{E5A3893A-5AE0-4008-808E-F97B3BD3FC97}" srcOrd="2" destOrd="0" presId="urn:microsoft.com/office/officeart/2008/layout/VerticalCurvedList"/>
    <dgm:cxn modelId="{C1055B9F-6AFA-4A7B-8780-A56B9B8ED722}" type="presParOf" srcId="{E5A3893A-5AE0-4008-808E-F97B3BD3FC97}" destId="{65926BFE-BAF4-4A44-9324-59A76E215B56}" srcOrd="0" destOrd="0" presId="urn:microsoft.com/office/officeart/2008/layout/VerticalCurvedList"/>
    <dgm:cxn modelId="{FB03A170-BCF7-4CD3-A8A7-82EF587E83E7}" type="presParOf" srcId="{C0C5FD1B-A109-4DA5-B423-A89543E84FCB}" destId="{EF7D6C58-A05A-4092-A2AF-E6CC8F972B08}" srcOrd="3" destOrd="0" presId="urn:microsoft.com/office/officeart/2008/layout/VerticalCurvedList"/>
    <dgm:cxn modelId="{F43E4381-DEB0-4049-ADB0-392079165E97}" type="presParOf" srcId="{C0C5FD1B-A109-4DA5-B423-A89543E84FCB}" destId="{A2D871F9-CA78-40C6-907E-B7EE22989C28}" srcOrd="4" destOrd="0" presId="urn:microsoft.com/office/officeart/2008/layout/VerticalCurvedList"/>
    <dgm:cxn modelId="{9C034050-639E-4338-A1B6-6A2B7E10D8BE}" type="presParOf" srcId="{A2D871F9-CA78-40C6-907E-B7EE22989C28}" destId="{70EC6D8D-B4BC-4D56-89B9-9FB576AE16CF}" srcOrd="0" destOrd="0" presId="urn:microsoft.com/office/officeart/2008/layout/VerticalCurvedList"/>
    <dgm:cxn modelId="{66EDDC8C-7EB4-4517-8A7A-AA68B6E05663}" type="presParOf" srcId="{C0C5FD1B-A109-4DA5-B423-A89543E84FCB}" destId="{1E42B89F-788F-44B9-913F-24D710CDCBD9}" srcOrd="5" destOrd="0" presId="urn:microsoft.com/office/officeart/2008/layout/VerticalCurvedList"/>
    <dgm:cxn modelId="{79ECDF08-3F66-45CF-BDCC-1E6D0718B8A4}" type="presParOf" srcId="{C0C5FD1B-A109-4DA5-B423-A89543E84FCB}" destId="{E1611432-C136-416E-9292-E6538E5DE421}" srcOrd="6" destOrd="0" presId="urn:microsoft.com/office/officeart/2008/layout/VerticalCurvedList"/>
    <dgm:cxn modelId="{DF201FB9-0FB8-4FD7-AE62-0AD3081DF812}" type="presParOf" srcId="{E1611432-C136-416E-9292-E6538E5DE421}" destId="{F6776613-B79E-4B51-A6FD-30CDB366E617}" srcOrd="0" destOrd="0" presId="urn:microsoft.com/office/officeart/2008/layout/VerticalCurvedList"/>
    <dgm:cxn modelId="{9DE25774-30FF-49AC-9B13-86A5D1A63DD3}" type="presParOf" srcId="{C0C5FD1B-A109-4DA5-B423-A89543E84FCB}" destId="{F63EEF00-6E9B-4E60-976A-F191ADC6FD02}" srcOrd="7" destOrd="0" presId="urn:microsoft.com/office/officeart/2008/layout/VerticalCurvedList"/>
    <dgm:cxn modelId="{7D6994C4-B9AB-4B4A-AA46-6389D9D65BD4}" type="presParOf" srcId="{C0C5FD1B-A109-4DA5-B423-A89543E84FCB}" destId="{6D8F7FCD-1C0C-408B-9F5D-CD3C2DB319C4}" srcOrd="8" destOrd="0" presId="urn:microsoft.com/office/officeart/2008/layout/VerticalCurvedList"/>
    <dgm:cxn modelId="{F7547C7E-0E07-470A-92D5-2E43C9DBE916}" type="presParOf" srcId="{6D8F7FCD-1C0C-408B-9F5D-CD3C2DB319C4}" destId="{3164B094-F8A8-44D1-BA4A-89F4FE44FDB9}" srcOrd="0" destOrd="0" presId="urn:microsoft.com/office/officeart/2008/layout/VerticalCurvedList"/>
    <dgm:cxn modelId="{14E65664-E141-4072-8E4C-69A83AAB2FD9}" type="presParOf" srcId="{C0C5FD1B-A109-4DA5-B423-A89543E84FCB}" destId="{2F6F5B65-8896-4EAD-8B1E-E21316CB8AFB}" srcOrd="9" destOrd="0" presId="urn:microsoft.com/office/officeart/2008/layout/VerticalCurvedList"/>
    <dgm:cxn modelId="{145EEBD1-D02C-4B9C-893F-B2DD471F0CE8}" type="presParOf" srcId="{C0C5FD1B-A109-4DA5-B423-A89543E84FCB}" destId="{5877209E-334B-4F00-8D6C-AF09C78453FF}" srcOrd="10" destOrd="0" presId="urn:microsoft.com/office/officeart/2008/layout/VerticalCurvedList"/>
    <dgm:cxn modelId="{4EA21479-6EA5-4E00-932B-FFE66E126C2F}" type="presParOf" srcId="{5877209E-334B-4F00-8D6C-AF09C78453FF}" destId="{174B1D33-7034-4380-8C59-1EDEFFAF865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2B577-A9A6-41F7-8C0F-4A328D7346B5}">
      <dsp:nvSpPr>
        <dsp:cNvPr id="0" name=""/>
        <dsp:cNvSpPr/>
      </dsp:nvSpPr>
      <dsp:spPr>
        <a:xfrm rot="5400000">
          <a:off x="-228295" y="229604"/>
          <a:ext cx="1521971" cy="1065380"/>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a:t>1</a:t>
          </a:r>
        </a:p>
      </dsp:txBody>
      <dsp:txXfrm rot="-5400000">
        <a:off x="1" y="533998"/>
        <a:ext cx="1065380" cy="456591"/>
      </dsp:txXfrm>
    </dsp:sp>
    <dsp:sp modelId="{9E6841BD-0AA1-4183-BA56-592AD4A22847}">
      <dsp:nvSpPr>
        <dsp:cNvPr id="0" name=""/>
        <dsp:cNvSpPr/>
      </dsp:nvSpPr>
      <dsp:spPr>
        <a:xfrm rot="5400000">
          <a:off x="2609799" y="-1543110"/>
          <a:ext cx="989281" cy="4078119"/>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err="1">
              <a:latin typeface="Times New Roman" panose="02020603050405020304" pitchFamily="18" charset="0"/>
              <a:cs typeface="Times New Roman" panose="02020603050405020304" pitchFamily="18" charset="0"/>
            </a:rPr>
            <a:t>Ông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là</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ai</a:t>
          </a:r>
          <a:r>
            <a:rPr lang="en-US" sz="3500" kern="1200" dirty="0">
              <a:latin typeface="Times New Roman" panose="02020603050405020304" pitchFamily="18" charset="0"/>
              <a:cs typeface="Times New Roman" panose="02020603050405020304" pitchFamily="18" charset="0"/>
            </a:rPr>
            <a:t>?</a:t>
          </a:r>
        </a:p>
      </dsp:txBody>
      <dsp:txXfrm rot="-5400000">
        <a:off x="1065381" y="49601"/>
        <a:ext cx="4029826" cy="892695"/>
      </dsp:txXfrm>
    </dsp:sp>
    <dsp:sp modelId="{A69BCE38-D98F-4225-A359-FE40D3D92318}">
      <dsp:nvSpPr>
        <dsp:cNvPr id="0" name=""/>
        <dsp:cNvSpPr/>
      </dsp:nvSpPr>
      <dsp:spPr>
        <a:xfrm rot="5400000">
          <a:off x="-228295" y="1556450"/>
          <a:ext cx="1521971" cy="1065380"/>
        </a:xfrm>
        <a:prstGeom prst="chevron">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a:t>2</a:t>
          </a:r>
        </a:p>
      </dsp:txBody>
      <dsp:txXfrm rot="-5400000">
        <a:off x="1" y="1860844"/>
        <a:ext cx="1065380" cy="456591"/>
      </dsp:txXfrm>
    </dsp:sp>
    <dsp:sp modelId="{03EB9DB6-954E-40FA-8008-55998AA94E7D}">
      <dsp:nvSpPr>
        <dsp:cNvPr id="0" name=""/>
        <dsp:cNvSpPr/>
      </dsp:nvSpPr>
      <dsp:spPr>
        <a:xfrm rot="5400000">
          <a:off x="2609799" y="-216263"/>
          <a:ext cx="989281" cy="4078119"/>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err="1">
              <a:latin typeface="Times New Roman" panose="02020603050405020304" pitchFamily="18" charset="0"/>
              <a:cs typeface="Times New Roman" panose="02020603050405020304" pitchFamily="18" charset="0"/>
            </a:rPr>
            <a:t>Ông</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sinh</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năm</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nào</a:t>
          </a:r>
          <a:r>
            <a:rPr lang="en-US" sz="3500" kern="1200" dirty="0">
              <a:latin typeface="Times New Roman" panose="02020603050405020304" pitchFamily="18" charset="0"/>
              <a:cs typeface="Times New Roman" panose="02020603050405020304" pitchFamily="18" charset="0"/>
            </a:rPr>
            <a:t>?</a:t>
          </a:r>
        </a:p>
      </dsp:txBody>
      <dsp:txXfrm rot="-5400000">
        <a:off x="1065381" y="1376448"/>
        <a:ext cx="4029826" cy="892695"/>
      </dsp:txXfrm>
    </dsp:sp>
    <dsp:sp modelId="{EC38CF6A-30DC-4C34-88AE-CE388FA48CE3}">
      <dsp:nvSpPr>
        <dsp:cNvPr id="0" name=""/>
        <dsp:cNvSpPr/>
      </dsp:nvSpPr>
      <dsp:spPr>
        <a:xfrm rot="5400000">
          <a:off x="-228295" y="2883297"/>
          <a:ext cx="1521971" cy="1065380"/>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a:t>3</a:t>
          </a:r>
        </a:p>
      </dsp:txBody>
      <dsp:txXfrm rot="-5400000">
        <a:off x="1" y="3187691"/>
        <a:ext cx="1065380" cy="456591"/>
      </dsp:txXfrm>
    </dsp:sp>
    <dsp:sp modelId="{73764C78-360F-4F36-9BED-DAAD8EE58D9B}">
      <dsp:nvSpPr>
        <dsp:cNvPr id="0" name=""/>
        <dsp:cNvSpPr/>
      </dsp:nvSpPr>
      <dsp:spPr>
        <a:xfrm rot="5400000">
          <a:off x="2609799" y="1110582"/>
          <a:ext cx="989281" cy="4078119"/>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0" kern="1200" dirty="0" err="1">
              <a:latin typeface="Times New Roman" panose="02020603050405020304" pitchFamily="18" charset="0"/>
              <a:cs typeface="Times New Roman" panose="02020603050405020304" pitchFamily="18" charset="0"/>
            </a:rPr>
            <a:t>Quê</a:t>
          </a:r>
          <a:r>
            <a:rPr lang="en-US" sz="3200" b="0" kern="1200" dirty="0">
              <a:latin typeface="Times New Roman" panose="02020603050405020304" pitchFamily="18" charset="0"/>
              <a:cs typeface="Times New Roman" panose="02020603050405020304" pitchFamily="18" charset="0"/>
            </a:rPr>
            <a:t> </a:t>
          </a:r>
          <a:r>
            <a:rPr lang="en-US" sz="3200" b="0" kern="1200" dirty="0" err="1">
              <a:latin typeface="Times New Roman" panose="02020603050405020304" pitchFamily="18" charset="0"/>
              <a:cs typeface="Times New Roman" panose="02020603050405020304" pitchFamily="18" charset="0"/>
            </a:rPr>
            <a:t>ông</a:t>
          </a:r>
          <a:r>
            <a:rPr lang="en-US" sz="3200" b="0" kern="1200" dirty="0">
              <a:latin typeface="Times New Roman" panose="02020603050405020304" pitchFamily="18" charset="0"/>
              <a:cs typeface="Times New Roman" panose="02020603050405020304" pitchFamily="18" charset="0"/>
            </a:rPr>
            <a:t> ở </a:t>
          </a:r>
          <a:r>
            <a:rPr lang="en-US" sz="3200" b="0" kern="1200" dirty="0" err="1">
              <a:latin typeface="Times New Roman" panose="02020603050405020304" pitchFamily="18" charset="0"/>
              <a:cs typeface="Times New Roman" panose="02020603050405020304" pitchFamily="18" charset="0"/>
            </a:rPr>
            <a:t>đâu</a:t>
          </a:r>
          <a:r>
            <a:rPr lang="en-US" sz="3200" b="0" kern="1200" dirty="0">
              <a:latin typeface="Times New Roman" panose="02020603050405020304" pitchFamily="18" charset="0"/>
              <a:cs typeface="Times New Roman" panose="02020603050405020304" pitchFamily="18" charset="0"/>
            </a:rPr>
            <a:t>?</a:t>
          </a:r>
        </a:p>
      </dsp:txBody>
      <dsp:txXfrm rot="-5400000">
        <a:off x="1065381" y="2703294"/>
        <a:ext cx="4029826" cy="8926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B521E-58A1-4451-BD7D-34771E799EB5}">
      <dsp:nvSpPr>
        <dsp:cNvPr id="0" name=""/>
        <dsp:cNvSpPr/>
      </dsp:nvSpPr>
      <dsp:spPr>
        <a:xfrm>
          <a:off x="-4901202" y="-739358"/>
          <a:ext cx="5745916" cy="5745916"/>
        </a:xfrm>
        <a:prstGeom prst="blockArc">
          <a:avLst>
            <a:gd name="adj1" fmla="val 18900000"/>
            <a:gd name="adj2" fmla="val 2700000"/>
            <a:gd name="adj3" fmla="val 37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E192DE-649B-4278-B804-B4B46DCFCC35}">
      <dsp:nvSpPr>
        <dsp:cNvPr id="0" name=""/>
        <dsp:cNvSpPr/>
      </dsp:nvSpPr>
      <dsp:spPr>
        <a:xfrm>
          <a:off x="172405" y="266614"/>
          <a:ext cx="3351368" cy="53357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lvl="0" algn="l" defTabSz="889000">
            <a:lnSpc>
              <a:spcPct val="90000"/>
            </a:lnSpc>
            <a:spcBef>
              <a:spcPct val="0"/>
            </a:spcBef>
            <a:spcAft>
              <a:spcPct val="35000"/>
            </a:spcAft>
          </a:pP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Năm</a:t>
          </a:r>
          <a:r>
            <a:rPr lang="en-US" sz="2000" b="1" kern="1200" dirty="0">
              <a:latin typeface="Times New Roman" panose="02020603050405020304" pitchFamily="18" charset="0"/>
              <a:cs typeface="Times New Roman" panose="02020603050405020304" pitchFamily="18" charset="0"/>
            </a:rPr>
            <a:t> 1904</a:t>
          </a:r>
        </a:p>
      </dsp:txBody>
      <dsp:txXfrm>
        <a:off x="172405" y="266614"/>
        <a:ext cx="3351368" cy="533570"/>
      </dsp:txXfrm>
    </dsp:sp>
    <dsp:sp modelId="{65926BFE-BAF4-4A44-9324-59A76E215B56}">
      <dsp:nvSpPr>
        <dsp:cNvPr id="0" name=""/>
        <dsp:cNvSpPr/>
      </dsp:nvSpPr>
      <dsp:spPr>
        <a:xfrm>
          <a:off x="-7136" y="1999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F7D6C58-A05A-4092-A2AF-E6CC8F972B08}">
      <dsp:nvSpPr>
        <dsp:cNvPr id="0" name=""/>
        <dsp:cNvSpPr/>
      </dsp:nvSpPr>
      <dsp:spPr>
        <a:xfrm>
          <a:off x="574085" y="1066714"/>
          <a:ext cx="2930349" cy="53357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lvl="0" algn="l" defTabSz="889000">
            <a:lnSpc>
              <a:spcPct val="90000"/>
            </a:lnSpc>
            <a:spcBef>
              <a:spcPct val="0"/>
            </a:spcBef>
            <a:spcAft>
              <a:spcPct val="35000"/>
            </a:spcAft>
          </a:pP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Năm</a:t>
          </a:r>
          <a:r>
            <a:rPr lang="en-US" sz="2000" b="1" kern="1200" dirty="0">
              <a:latin typeface="Times New Roman" panose="02020603050405020304" pitchFamily="18" charset="0"/>
              <a:cs typeface="Times New Roman" panose="02020603050405020304" pitchFamily="18" charset="0"/>
            </a:rPr>
            <a:t> 1905 </a:t>
          </a:r>
        </a:p>
      </dsp:txBody>
      <dsp:txXfrm>
        <a:off x="574085" y="1066714"/>
        <a:ext cx="2930349" cy="533570"/>
      </dsp:txXfrm>
    </dsp:sp>
    <dsp:sp modelId="{70EC6D8D-B4BC-4D56-89B9-9FB576AE16CF}">
      <dsp:nvSpPr>
        <dsp:cNvPr id="0" name=""/>
        <dsp:cNvSpPr/>
      </dsp:nvSpPr>
      <dsp:spPr>
        <a:xfrm>
          <a:off x="375204" y="10000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E42B89F-788F-44B9-913F-24D710CDCBD9}">
      <dsp:nvSpPr>
        <dsp:cNvPr id="0" name=""/>
        <dsp:cNvSpPr/>
      </dsp:nvSpPr>
      <dsp:spPr>
        <a:xfrm>
          <a:off x="697369" y="1866814"/>
          <a:ext cx="2801130" cy="53357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lvl="0" algn="l" defTabSz="889000">
            <a:lnSpc>
              <a:spcPct val="90000"/>
            </a:lnSpc>
            <a:spcBef>
              <a:spcPct val="0"/>
            </a:spcBef>
            <a:spcAft>
              <a:spcPct val="35000"/>
            </a:spcAft>
          </a:pP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Năm</a:t>
          </a:r>
          <a:r>
            <a:rPr lang="en-US" sz="2000" b="1" kern="1200" dirty="0">
              <a:latin typeface="Times New Roman" panose="02020603050405020304" pitchFamily="18" charset="0"/>
              <a:cs typeface="Times New Roman" panose="02020603050405020304" pitchFamily="18" charset="0"/>
            </a:rPr>
            <a:t> 1909</a:t>
          </a:r>
        </a:p>
      </dsp:txBody>
      <dsp:txXfrm>
        <a:off x="697369" y="1866814"/>
        <a:ext cx="2801130" cy="533570"/>
      </dsp:txXfrm>
    </dsp:sp>
    <dsp:sp modelId="{F6776613-B79E-4B51-A6FD-30CDB366E617}">
      <dsp:nvSpPr>
        <dsp:cNvPr id="0" name=""/>
        <dsp:cNvSpPr/>
      </dsp:nvSpPr>
      <dsp:spPr>
        <a:xfrm>
          <a:off x="492552" y="18001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63EEF00-6E9B-4E60-976A-F191ADC6FD02}">
      <dsp:nvSpPr>
        <dsp:cNvPr id="0" name=""/>
        <dsp:cNvSpPr/>
      </dsp:nvSpPr>
      <dsp:spPr>
        <a:xfrm>
          <a:off x="574085" y="2666914"/>
          <a:ext cx="2930349" cy="53357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lvl="0" algn="ctr" defTabSz="889000">
            <a:lnSpc>
              <a:spcPct val="90000"/>
            </a:lnSpc>
            <a:spcBef>
              <a:spcPct val="0"/>
            </a:spcBef>
            <a:spcAft>
              <a:spcPct val="35000"/>
            </a:spcAft>
          </a:pPr>
          <a:r>
            <a:rPr lang="en-US" sz="2000" b="1" kern="1200" dirty="0" err="1">
              <a:latin typeface="Times New Roman" panose="02020603050405020304" pitchFamily="18" charset="0"/>
              <a:cs typeface="Times New Roman" panose="02020603050405020304" pitchFamily="18" charset="0"/>
            </a:rPr>
            <a:t>Mục</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đích</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của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phong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trào</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Đông</a:t>
          </a:r>
          <a:r>
            <a:rPr lang="en-US" sz="2000" b="1" kern="1200" dirty="0">
              <a:latin typeface="Times New Roman" panose="02020603050405020304" pitchFamily="18" charset="0"/>
              <a:cs typeface="Times New Roman" panose="02020603050405020304" pitchFamily="18" charset="0"/>
            </a:rPr>
            <a:t> Du</a:t>
          </a:r>
        </a:p>
      </dsp:txBody>
      <dsp:txXfrm>
        <a:off x="574085" y="2666914"/>
        <a:ext cx="2930349" cy="533570"/>
      </dsp:txXfrm>
    </dsp:sp>
    <dsp:sp modelId="{3164B094-F8A8-44D1-BA4A-89F4FE44FDB9}">
      <dsp:nvSpPr>
        <dsp:cNvPr id="0" name=""/>
        <dsp:cNvSpPr/>
      </dsp:nvSpPr>
      <dsp:spPr>
        <a:xfrm>
          <a:off x="375204" y="26002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F6F5B65-8896-4EAD-8B1E-E21316CB8AFB}">
      <dsp:nvSpPr>
        <dsp:cNvPr id="0" name=""/>
        <dsp:cNvSpPr/>
      </dsp:nvSpPr>
      <dsp:spPr>
        <a:xfrm>
          <a:off x="172405" y="3467014"/>
          <a:ext cx="3351368" cy="53357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lvl="0" algn="ctr" defTabSz="889000">
            <a:lnSpc>
              <a:spcPct val="90000"/>
            </a:lnSpc>
            <a:spcBef>
              <a:spcPct val="0"/>
            </a:spcBef>
            <a:spcAft>
              <a:spcPct val="35000"/>
            </a:spcAft>
          </a:pPr>
          <a:r>
            <a:rPr lang="en-US" sz="2000" b="1" kern="1200" dirty="0">
              <a:latin typeface="Times New Roman" panose="02020603050405020304" pitchFamily="18" charset="0"/>
              <a:cs typeface="Times New Roman" panose="02020603050405020304" pitchFamily="18" charset="0"/>
            </a:rPr>
            <a:t>Ý </a:t>
          </a:r>
          <a:r>
            <a:rPr lang="en-US" sz="2000" b="1" kern="1200" dirty="0" err="1">
              <a:latin typeface="Times New Roman" panose="02020603050405020304" pitchFamily="18" charset="0"/>
              <a:cs typeface="Times New Roman" panose="02020603050405020304" pitchFamily="18" charset="0"/>
            </a:rPr>
            <a:t>nghĩa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của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phong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trào</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Đông</a:t>
          </a:r>
          <a:r>
            <a:rPr lang="en-US" sz="2000" b="1" kern="1200" dirty="0">
              <a:latin typeface="Times New Roman" panose="02020603050405020304" pitchFamily="18" charset="0"/>
              <a:cs typeface="Times New Roman" panose="02020603050405020304" pitchFamily="18" charset="0"/>
            </a:rPr>
            <a:t> Du</a:t>
          </a:r>
        </a:p>
      </dsp:txBody>
      <dsp:txXfrm>
        <a:off x="172405" y="3467014"/>
        <a:ext cx="3351368" cy="533570"/>
      </dsp:txXfrm>
    </dsp:sp>
    <dsp:sp modelId="{174B1D33-7034-4380-8C59-1EDEFFAF865E}">
      <dsp:nvSpPr>
        <dsp:cNvPr id="0" name=""/>
        <dsp:cNvSpPr/>
      </dsp:nvSpPr>
      <dsp:spPr>
        <a:xfrm>
          <a:off x="-7136" y="34003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B521E-58A1-4451-BD7D-34771E799EB5}">
      <dsp:nvSpPr>
        <dsp:cNvPr id="0" name=""/>
        <dsp:cNvSpPr/>
      </dsp:nvSpPr>
      <dsp:spPr>
        <a:xfrm>
          <a:off x="-4901202" y="-739358"/>
          <a:ext cx="5745916" cy="5745916"/>
        </a:xfrm>
        <a:prstGeom prst="blockArc">
          <a:avLst>
            <a:gd name="adj1" fmla="val 18900000"/>
            <a:gd name="adj2" fmla="val 2700000"/>
            <a:gd name="adj3" fmla="val 37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E192DE-649B-4278-B804-B4B46DCFCC35}">
      <dsp:nvSpPr>
        <dsp:cNvPr id="0" name=""/>
        <dsp:cNvSpPr/>
      </dsp:nvSpPr>
      <dsp:spPr>
        <a:xfrm>
          <a:off x="172405" y="266614"/>
          <a:ext cx="3351368" cy="53357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lvl="0" algn="l" defTabSz="889000">
            <a:lnSpc>
              <a:spcPct val="90000"/>
            </a:lnSpc>
            <a:spcBef>
              <a:spcPct val="0"/>
            </a:spcBef>
            <a:spcAft>
              <a:spcPct val="35000"/>
            </a:spcAft>
          </a:pP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Năm</a:t>
          </a:r>
          <a:r>
            <a:rPr lang="en-US" sz="2000" b="1" kern="1200" dirty="0">
              <a:latin typeface="Times New Roman" panose="02020603050405020304" pitchFamily="18" charset="0"/>
              <a:cs typeface="Times New Roman" panose="02020603050405020304" pitchFamily="18" charset="0"/>
            </a:rPr>
            <a:t> 1904</a:t>
          </a:r>
        </a:p>
      </dsp:txBody>
      <dsp:txXfrm>
        <a:off x="172405" y="266614"/>
        <a:ext cx="3351368" cy="533570"/>
      </dsp:txXfrm>
    </dsp:sp>
    <dsp:sp modelId="{65926BFE-BAF4-4A44-9324-59A76E215B56}">
      <dsp:nvSpPr>
        <dsp:cNvPr id="0" name=""/>
        <dsp:cNvSpPr/>
      </dsp:nvSpPr>
      <dsp:spPr>
        <a:xfrm>
          <a:off x="-7136" y="1999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F7D6C58-A05A-4092-A2AF-E6CC8F972B08}">
      <dsp:nvSpPr>
        <dsp:cNvPr id="0" name=""/>
        <dsp:cNvSpPr/>
      </dsp:nvSpPr>
      <dsp:spPr>
        <a:xfrm>
          <a:off x="574085" y="1066714"/>
          <a:ext cx="2930349" cy="53357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lvl="0" algn="l" defTabSz="889000">
            <a:lnSpc>
              <a:spcPct val="90000"/>
            </a:lnSpc>
            <a:spcBef>
              <a:spcPct val="0"/>
            </a:spcBef>
            <a:spcAft>
              <a:spcPct val="35000"/>
            </a:spcAft>
          </a:pP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Năm</a:t>
          </a:r>
          <a:r>
            <a:rPr lang="en-US" sz="2000" b="1" kern="1200" dirty="0">
              <a:latin typeface="Times New Roman" panose="02020603050405020304" pitchFamily="18" charset="0"/>
              <a:cs typeface="Times New Roman" panose="02020603050405020304" pitchFamily="18" charset="0"/>
            </a:rPr>
            <a:t> 1905 </a:t>
          </a:r>
        </a:p>
      </dsp:txBody>
      <dsp:txXfrm>
        <a:off x="574085" y="1066714"/>
        <a:ext cx="2930349" cy="533570"/>
      </dsp:txXfrm>
    </dsp:sp>
    <dsp:sp modelId="{70EC6D8D-B4BC-4D56-89B9-9FB576AE16CF}">
      <dsp:nvSpPr>
        <dsp:cNvPr id="0" name=""/>
        <dsp:cNvSpPr/>
      </dsp:nvSpPr>
      <dsp:spPr>
        <a:xfrm>
          <a:off x="375204" y="10000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E42B89F-788F-44B9-913F-24D710CDCBD9}">
      <dsp:nvSpPr>
        <dsp:cNvPr id="0" name=""/>
        <dsp:cNvSpPr/>
      </dsp:nvSpPr>
      <dsp:spPr>
        <a:xfrm>
          <a:off x="697369" y="1866814"/>
          <a:ext cx="2801130" cy="53357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lvl="0" algn="l" defTabSz="889000">
            <a:lnSpc>
              <a:spcPct val="90000"/>
            </a:lnSpc>
            <a:spcBef>
              <a:spcPct val="0"/>
            </a:spcBef>
            <a:spcAft>
              <a:spcPct val="35000"/>
            </a:spcAft>
          </a:pP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Năm</a:t>
          </a:r>
          <a:r>
            <a:rPr lang="en-US" sz="2000" b="1" kern="1200" dirty="0">
              <a:latin typeface="Times New Roman" panose="02020603050405020304" pitchFamily="18" charset="0"/>
              <a:cs typeface="Times New Roman" panose="02020603050405020304" pitchFamily="18" charset="0"/>
            </a:rPr>
            <a:t> 1909</a:t>
          </a:r>
        </a:p>
      </dsp:txBody>
      <dsp:txXfrm>
        <a:off x="697369" y="1866814"/>
        <a:ext cx="2801130" cy="533570"/>
      </dsp:txXfrm>
    </dsp:sp>
    <dsp:sp modelId="{F6776613-B79E-4B51-A6FD-30CDB366E617}">
      <dsp:nvSpPr>
        <dsp:cNvPr id="0" name=""/>
        <dsp:cNvSpPr/>
      </dsp:nvSpPr>
      <dsp:spPr>
        <a:xfrm>
          <a:off x="492552" y="18001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63EEF00-6E9B-4E60-976A-F191ADC6FD02}">
      <dsp:nvSpPr>
        <dsp:cNvPr id="0" name=""/>
        <dsp:cNvSpPr/>
      </dsp:nvSpPr>
      <dsp:spPr>
        <a:xfrm>
          <a:off x="574085" y="2666914"/>
          <a:ext cx="2930349" cy="53357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lvl="0" algn="ctr" defTabSz="889000">
            <a:lnSpc>
              <a:spcPct val="90000"/>
            </a:lnSpc>
            <a:spcBef>
              <a:spcPct val="0"/>
            </a:spcBef>
            <a:spcAft>
              <a:spcPct val="35000"/>
            </a:spcAft>
          </a:pPr>
          <a:r>
            <a:rPr lang="en-US" sz="2000" b="1" kern="1200" dirty="0" err="1">
              <a:latin typeface="Times New Roman" panose="02020603050405020304" pitchFamily="18" charset="0"/>
              <a:cs typeface="Times New Roman" panose="02020603050405020304" pitchFamily="18" charset="0"/>
            </a:rPr>
            <a:t>Mục</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đích</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của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phong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trào</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Đông</a:t>
          </a:r>
          <a:r>
            <a:rPr lang="en-US" sz="2000" b="1" kern="1200" dirty="0">
              <a:latin typeface="Times New Roman" panose="02020603050405020304" pitchFamily="18" charset="0"/>
              <a:cs typeface="Times New Roman" panose="02020603050405020304" pitchFamily="18" charset="0"/>
            </a:rPr>
            <a:t> Du</a:t>
          </a:r>
        </a:p>
      </dsp:txBody>
      <dsp:txXfrm>
        <a:off x="574085" y="2666914"/>
        <a:ext cx="2930349" cy="533570"/>
      </dsp:txXfrm>
    </dsp:sp>
    <dsp:sp modelId="{3164B094-F8A8-44D1-BA4A-89F4FE44FDB9}">
      <dsp:nvSpPr>
        <dsp:cNvPr id="0" name=""/>
        <dsp:cNvSpPr/>
      </dsp:nvSpPr>
      <dsp:spPr>
        <a:xfrm>
          <a:off x="375204" y="26002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F6F5B65-8896-4EAD-8B1E-E21316CB8AFB}">
      <dsp:nvSpPr>
        <dsp:cNvPr id="0" name=""/>
        <dsp:cNvSpPr/>
      </dsp:nvSpPr>
      <dsp:spPr>
        <a:xfrm>
          <a:off x="172405" y="3467014"/>
          <a:ext cx="3351368" cy="53357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23522" tIns="50800" rIns="50800" bIns="50800" numCol="1" spcCol="1270" anchor="ctr" anchorCtr="0">
          <a:noAutofit/>
        </a:bodyPr>
        <a:lstStyle/>
        <a:p>
          <a:pPr lvl="0" algn="ctr" defTabSz="889000">
            <a:lnSpc>
              <a:spcPct val="90000"/>
            </a:lnSpc>
            <a:spcBef>
              <a:spcPct val="0"/>
            </a:spcBef>
            <a:spcAft>
              <a:spcPct val="35000"/>
            </a:spcAft>
          </a:pPr>
          <a:r>
            <a:rPr lang="en-US" sz="2000" b="1" kern="1200" dirty="0">
              <a:latin typeface="Times New Roman" panose="02020603050405020304" pitchFamily="18" charset="0"/>
              <a:cs typeface="Times New Roman" panose="02020603050405020304" pitchFamily="18" charset="0"/>
            </a:rPr>
            <a:t>Ý </a:t>
          </a:r>
          <a:r>
            <a:rPr lang="en-US" sz="2000" b="1" kern="1200" dirty="0" err="1">
              <a:latin typeface="Times New Roman" panose="02020603050405020304" pitchFamily="18" charset="0"/>
              <a:cs typeface="Times New Roman" panose="02020603050405020304" pitchFamily="18" charset="0"/>
            </a:rPr>
            <a:t>nghĩa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của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phong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trào</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Đông</a:t>
          </a:r>
          <a:r>
            <a:rPr lang="en-US" sz="2000" b="1" kern="1200" dirty="0">
              <a:latin typeface="Times New Roman" panose="02020603050405020304" pitchFamily="18" charset="0"/>
              <a:cs typeface="Times New Roman" panose="02020603050405020304" pitchFamily="18" charset="0"/>
            </a:rPr>
            <a:t> Du</a:t>
          </a:r>
        </a:p>
      </dsp:txBody>
      <dsp:txXfrm>
        <a:off x="172405" y="3467014"/>
        <a:ext cx="3351368" cy="533570"/>
      </dsp:txXfrm>
    </dsp:sp>
    <dsp:sp modelId="{174B1D33-7034-4380-8C59-1EDEFFAF865E}">
      <dsp:nvSpPr>
        <dsp:cNvPr id="0" name=""/>
        <dsp:cNvSpPr/>
      </dsp:nvSpPr>
      <dsp:spPr>
        <a:xfrm>
          <a:off x="-7136" y="3400318"/>
          <a:ext cx="666963" cy="66696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857690-D1BE-403A-977F-1C413C2B5C2A}" type="datetimeFigureOut">
              <a:rPr lang="en-US" smtClean="0"/>
              <a:t>10/4/2020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4E064-20F3-482E-B91E-15E43CB5D771}" type="slidenum">
              <a:rPr lang="en-US" smtClean="0"/>
              <a:t>‹#›</a:t>
            </a:fld>
            <a:endParaRPr lang="en-US"/>
          </a:p>
        </p:txBody>
      </p:sp>
    </p:spTree>
    <p:extLst>
      <p:ext uri="{BB962C8B-B14F-4D97-AF65-F5344CB8AC3E}">
        <p14:creationId xmlns:p14="http://schemas.microsoft.com/office/powerpoint/2010/main" val="1230989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44E064-20F3-482E-B91E-15E43CB5D771}" type="slidenum">
              <a:rPr lang="en-US" smtClean="0"/>
              <a:t>10</a:t>
            </a:fld>
            <a:endParaRPr lang="en-US"/>
          </a:p>
        </p:txBody>
      </p:sp>
    </p:spTree>
    <p:extLst>
      <p:ext uri="{BB962C8B-B14F-4D97-AF65-F5344CB8AC3E}">
        <p14:creationId xmlns:p14="http://schemas.microsoft.com/office/powerpoint/2010/main" val="3028950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E1EA13-FD3B-4BFC-B031-E5B32DB87FCA}"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2875746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1EA13-FD3B-4BFC-B031-E5B32DB87FCA}"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414302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1EA13-FD3B-4BFC-B031-E5B32DB87FCA}"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119251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1EA13-FD3B-4BFC-B031-E5B32DB87FCA}"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4002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E1EA13-FD3B-4BFC-B031-E5B32DB87FCA}"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256744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E1EA13-FD3B-4BFC-B031-E5B32DB87FCA}" type="datetimeFigureOut">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2236934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E1EA13-FD3B-4BFC-B031-E5B32DB87FCA}" type="datetimeFigureOut">
              <a:rPr lang="en-US" smtClean="0"/>
              <a:t>10/4/2020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45780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E1EA13-FD3B-4BFC-B031-E5B32DB87FCA}" type="datetimeFigureOut">
              <a:rPr lang="en-US" smtClean="0"/>
              <a:t>10/4/2020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111434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1EA13-FD3B-4BFC-B031-E5B32DB87FCA}" type="datetimeFigureOut">
              <a:rPr lang="en-US" smtClean="0"/>
              <a:t>10/4/2020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134882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E1EA13-FD3B-4BFC-B031-E5B32DB87FCA}" type="datetimeFigureOut">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20342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E1EA13-FD3B-4BFC-B031-E5B32DB87FCA}" type="datetimeFigureOut">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D79A9-9A3B-4FF3-ACE4-8BE8DCD28F80}" type="slidenum">
              <a:rPr lang="en-US" smtClean="0"/>
              <a:t>‹#›</a:t>
            </a:fld>
            <a:endParaRPr lang="en-US"/>
          </a:p>
        </p:txBody>
      </p:sp>
    </p:spTree>
    <p:extLst>
      <p:ext uri="{BB962C8B-B14F-4D97-AF65-F5344CB8AC3E}">
        <p14:creationId xmlns:p14="http://schemas.microsoft.com/office/powerpoint/2010/main" val="44331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1EA13-FD3B-4BFC-B031-E5B32DB87FCA}" type="datetimeFigureOut">
              <a:rPr lang="en-US" smtClean="0"/>
              <a:t>10/4/2020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D79A9-9A3B-4FF3-ACE4-8BE8DCD28F80}" type="slidenum">
              <a:rPr lang="en-US" smtClean="0"/>
              <a:t>‹#›</a:t>
            </a:fld>
            <a:endParaRPr lang="en-US"/>
          </a:p>
        </p:txBody>
      </p:sp>
    </p:spTree>
    <p:extLst>
      <p:ext uri="{BB962C8B-B14F-4D97-AF65-F5344CB8AC3E}">
        <p14:creationId xmlns:p14="http://schemas.microsoft.com/office/powerpoint/2010/main" val="219474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vi.wikipedia.org/wiki/Vi%E1%BB%87t_Nam"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vi.wikipedia.org/wiki/Nh%E1%BA%ADt_B%E1%BA%A3n" TargetMode="External"/><Relationship Id="rId4" Type="http://schemas.openxmlformats.org/officeDocument/2006/relationships/hyperlink" Target="https://vi.wikipedia.org/wiki/Th%E1%BA%BF_k%E1%BB%B7_2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 y="838200"/>
            <a:ext cx="9143999" cy="461665"/>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PHAN BỘI CHÂU VÀ PHONG TRÀO ĐÔNG DU</a:t>
            </a:r>
          </a:p>
        </p:txBody>
      </p:sp>
      <p:sp>
        <p:nvSpPr>
          <p:cNvPr id="10" name="AutoShape 2" descr="data:image/jpeg;base64,/9j/4AAQSkZJRgABAQAAAQABAAD/2wCEAAkGBxQTEhUUExMUFRQWGBoVGBgVGBwWFxwXHBcXGBUXGhwYHCggGBwlHBcUITEhJSkrLi4uFx8zODMsNygtLiwBCgoKDA0MFA8PFCwcFBwsLCwsLCwsLCwsLCwsLCwsLCwsLCwsLCwsLCwsLCwsLCwsLCwsLCwsLCwsLCwsLCwsLP/AABEIAQEAxAMBIgACEQEDEQH/xAAcAAABBQEBAQAAAAAAAAAAAAAFAQIDBAYABwj/xAA6EAABAwMDAgUCAwcEAQUAAAABAAIRAwQhBRIxQVEGEyJhcTKBB5GhFDNCUrHB0SM0YnLxFSRDU4L/xAAWAQEBAQAAAAAAAAAAAAAAAAAAAQL/xAAXEQEBAQEAAAAAAAAAAAAAAAAAARFB/9oADAMBAAIRAxEAPwDb03K5SKp0FdpLTKxTI/NSggYCrzCmBQSgrt0prXSlacoHNKRxTS4Son1gMkwoJd2FwKHOv25gqpU1POFQYcUkj2QQ3x9ymvuqkYb+qA7uCUNWYdq1QHLCp6GtuJhwgINAWBIGhZt+stjFXaZ68KpcatfgE0PKrNGeRMfmg1+1Ksr4e8aUqvorg0awMOa4QtOx7XCWuDgexQSAJYI6rmyl6KDgSkAKaJSwVQ+U5pKhMpwlQTbnBco5K5UBaKuUXKpRVthQSNdlTscFE0qRkIJAAmVXNHVJVeGgnoBKB3dyXkAHnognvNROQzp1Kosa53JKlu6jGAcF3ZVvJfU4kA/ZAtS6p0+SHHiGqi/UXHLW7R7iUZtdDaBNSIH2/qori6tKU7q1MAd3IBNSq85M/YQqrrrpufPVWrvxfp7Sf9UPI/lBKr09esagkVGtn+aWlBDUvXx6ahn/AJJlbXnU27nU5+OCiAtqNTLTIjlrpUN7Y+iGmQOhQCRd21007XGlUJ+k5z8f4V2raVLVnoMyMwefjsgo0Sk52CWO5z39ilfrdejuFQeZT4GfVHeVBcoakys9rKzGzHD/AKo9ijjrGlTG62uX03dQ47mBY6tZ294Q5jnNqnA9URCU161rV8us3MQJ4eP6Kjf6Z4obTPl3Lxu6PH0lacGRuaZB6jheQ6haljPNANS3d9bTksPsVodA1l1B1MB/mWrxGfrY7p8hBv8AaYlKdyRhJEiT1T3P4UEeeqkBTC9OY9UKSVydvPZcooPSCsNVdgVphCqJGuCkb7JrYKcCOiAVr90B5dKfVVdH2HKp3RLRspiXn9E69pb71pJ9NOnu+5QfV/FDKJcKI31Jgu6NQGX2lKgzzLl4B5M8/kgWqfiLRpnZbM3Hq92Gj7Lz3VdYq1nkveXmcBUqWnPcJe7aDwO56BRRHXvE1euHGrVcRyGNO0e3CA+duE7Y/M/1U9e3ptLpHIHXsoKtz9IaPlBzbmcFueOMfolrO6AQQexhMZcEnhXG6qWfylszJ5lBTstTNNwNJzw6TIGAOs5WhtvGdZ0Co3c3uDB+6EHVg76qLckiW9vdNpU6ZH1bCg2Wn37ahdJDg4YH8TUMqXIa5wMtA/myD/hZqmwtO6mTM4IKI0da3AMum8mA4YQWNQ0wyKtDECcGDPX5RSz8QsuGNt7seqIZU6tPeeyrixrUx5lBwq0x0nMKU2dK8ZNIhlaOOEF2hXqWJ21gKlpU9LnDLc4B9iqviG2fa1GGm4m3cNzHcjvtKoaNqNSiTbVwHNGHNdkEdxK1jdOa2j5Tnb7eplhPLHHj+/5Ijc+E73z7WlUDpxBzweoKMEry38N7p9rc1LSphjjLfnuPnK9RJhAgelD03zUsqh4cVyjLlyAbSVtrQqtLhWabfdBM2ClmFzWpSwZQZHxmCxtR7QQSGgH7gn9JXk95W830tJaAcu7lel/iReuBbRa4CWy7vwvK7moG+nMDiOSe6inMc2mDiXHqUla4e7rxlS0aO/LiIAnHP3UtlbvrPNOjTNRwOIGPueiAXWo4Bec8FILcEiDJjr/Veg2P4UucD59w5kmQKeSPaThaSx/DexZBc19Vw61HEfo0gIPHQG5kiR0UQoTE0ajmnnY0n4Xv9p4etaX7u2pNPfYCfzOUQZQDRhoHwAhr51bbhonY9s9C0jryqdS3Y7moAJ4lfSpYOrQfkShuoeHbWuIq29JwP/EA/mMoa+eg1wJ2weIzw1WKNxuBDxAnr/Vel63+F1Ey+1qPou/kJ3tn7mf1XnmuaJXoVAytTO3HrA9B9z2QUbXUKtJzfKcQRPpOQ4Ii25NZwdbHZX5I4EjkKgKcva4H6RAjqm0KjmPJA5PPBlBpr6qLqidw8m8p/wAww8DsUZ8G6y17RQqcPw0nkO7fHuhuj6oKw2Vm5HD+HffuFV1i2q0KjS6HU3tJa5ggDMwfdBpzbuZeUS4/6lJ4Aj+KmTx9sH7L1v8AovItM1QVKLKpc01qEEHq5k5aftK9ctq4qMa9vDmg/aEQjvhKEodHK6VQhd7LkroXIBtIKywBV6StUWoJmtSubhIGqQM+6g8f/EKsf2ip/wARH2hYEtLny3jgnqt3+J4i5f8ADZ/JZC4YQwwQD7d0VqPBHhQXhcaktot57uPZeq6bpVKgzZSY1g9hn7lZ/wDDW0LbYe+SthtzyiGbUhaVJtSuaqIdqa4JxCQlAyCUrmHouFSVI0GEFarSxwhN7btcCHAOHYiUec5Uq9PEoPGvGPhlzHirbMEQQWDj5Wbotz9QB6giCCvdL2wmYheeeLfD5c41abQHtGcfUorL03lo6GeCi9tfB9F1CsMO+hwOQYws3a1MFzwZnbB6EJ1S8zGSQRCAjpVZ1IPpgcSDJzC908D3gfY0j1DYP2XgFa6mqSP5Rnuey9y/DVh/YwXINOHSnSFxjsuEIjtwXJZXIoXRbnlWmN7KtTYrdJqqJGDol2dk2mFI0IPLfxSsXGtTeBhwifcd151qstJDc9gO69u/EOxNS0c5v/x+v7dV5Bp1A1bllMCZIg91Fez+E2+VY0S8w5zQY+wVHWvF9OkQ1p3OPRuYUfjBrhTp0GPDS1oDnEwGiMlY+38RMtCGWtHzHTDqpbL3HrBPARBTUPGV4A7ZRe1sSHlhj84hVdL8UXj3S71twcYKqX34gVz/AAtaRyDz/hX9LvaV+Njx+z3Iy2rTAAPs8DlBsNJ11tTBw/rOERuLvaM8LH6RY1fMLXkF7DkjqO/3RrUrNxYRJAOJ7fCoCax458pxaxs7Rys9c/iBdPyzpztHRWxptKgfMuPUwmGt/mM8n2VS/wDxBqU3Gnb0mNAwNrRH6KC3pf4gViYcMjOeyP6R46pVXbHtLDPXhYpn4gvqwLi2pvI9JG0SfhwyCpNZ0trW/tFBxNAuAqU3/UwniD1CD1F1ZruCCDwUMv7OZhYDS9dfSeGidpgEOMj5C9LdcNbSD3ZJGAOpjCo8K8SubTunsbwefYpttZXFbFGg+qcD0A/nKOeJtKqMvAajWTV/1AJwB2PvhHaOpXRZ/ozSptEnZAOO57KKyujeHrg3dO3q0XUy4boeDO2clfQen2rKNJlNvDQAg3g/Ujc0Q6qN1Sn6Q8gEwek8rQNRC7guBC4gJdgQIuSbB3SqgXSYVcY0qvTBVwFBJ0XLmnslIUDK1EPaWO+l0gj2IWC8I+GfJvaxewRTnyp4g5wvQdsqGrTzujPCCnf2FOqIqU2v+Qo36YxjAKTGsHZoCvB6Un8lRidY8Pk5NGk6epaCUM0vRGMq+qm5pH/18H5C9CqUZwkpUw0RCAM+4m4YynScAB63nkjsit80bTIdH2U1HmYUtyZQZq8sKVdoLqRMCMiELoeFLZr/ADG05PYnH5LYUvcKOtbA8YQZ+38NUWuFRttTDhkOjMow21Y5jmVmtc14giIH6KzSou74UkNOCEGTreCrSfRSeZx9boHaMrRWNiKTGNd6i0YJ6IhTa0cKGvWEQgx3jrQnXZb5RAqtkyeqq+C/US2Ja1rmVAe4xH5rYh7d24Nnb2Ve201lJxNIHdXduf2GZ/ugteHrJlGkWsbAJkoqExrQMdk4FA+AlLfdNhOPCiuAC5Oaz3XIBlMqywKuyVZZKqJWzhOaSmtJTi4qKUAxKjqKRz03qgGPuIMQpA/jKg1FpDpTP2mFUWnXEBQsu9zo5KpXF3hS2denTbuqEAniUBVjvZOqOCGP12iBIcI+UtDWaTuoQWKlwBMg45SU7oEYyntuqbmmIPfus++4NJ0wdjjj2QH/ANpUXnBVGXrSOZnhVa9wO6C++9z7KE3M8CUPqVxIVvTqUmZQFLSmBlTyCcKPyxGFLRogCScoJC0J20Ju0d1K1igaGpRCR1OOpCe1qBy5dB9lyqhrSrLDhU6TlZa5EThxS7lGyoU51RA/elc9Mp1I6JfNUFPU2bmnus/VrkLSXVSGkoBskukYVFegzzXx0GSo/Gml+fQGx4pvbwXfTHWfsp2XbKLCJAIye6DanWZXbLi7ZMEdygxrLB1N3oql8H1D6h7wU++1GoYbTJEcxk/ZE69ZrdzWANbx9usJg0huxtSnVkE57woqx4Q0y6a6S8lpyZMnK9Bu7Vvl7YXnrNdFvUbTG7cTEnjhamy8Rsc31Oz1VQIuL003bCrIuZ6qTU6dOuze0iRx/hV220MDwecEIJ2vLiFoLB8NjCEUqIY3c4iFLp91L9oPKDVWkEBSFiitWw1Lt90EgaFIIUIantYoJHZSBvcpHNXR7oH7fdImT7pUULpuVhpVam9TNqKosMq90rn5Ue8JdwQP3JjnqN9UBQVrkRwgq6zfhrTJ4ysmfEBNQtaQZz7Qj+oVwKT+CXYAPdefa6x4Ipw1u1oJ29SUAbUNRqOc5xeZLogdBlPoarVLdgkhgxHU90lCxlxaRDh1nG1LuLHNLD9PBAwflRSU7msz62Ha7kuB/uqgvHSPLcYnIHRaWj40e1u0sYT7jCiZ4tw6KLA6MYESgAPque8PcTLePmI/opbe9qUzIggjMp1e7c8ndgmCce0qJ1tgDMc/dAX0XVCw+p0tPQdFrDes8sR+mV5u2rskEH3jt7K5bXtSnDg70kwAeg6hBtNUuwaUydwPBUvhEh1XdBwBCyN1qzahFMNkzk7v0RnRdQdQpufT9T546NVR6yADiYPJC4MWH8F6hUfXcahkvyStyWoO2KT4UYb3SluOVBIGmF20pJSqhPKK5PB+UiARTKla5QUj3UvmwEE3mBM81Iaijc8ZQLcVhCFseSeVbuHekqoGiMdUAXV79rXik0biTxygPiMbam92QWx8R/hGdaYKY3MEvb/EOVgtbuXgtBcZeTPv/hBJ+2upVAHkGYIjq3sUcouovAnk9ED8SWTmbKmAwtG3OZQam5xkBx3R07eyij+ttoh/ltAaepPX2VBlFsgOA9kFq3EQQC4junVaxaWu3ZPDeyDWUA0cEGP/AArd06k1k4J9v8BZM3oaexgO/XI/qnXN+XcRxMIJb6s0kFpIBP6qiLmTsLs7sCR+airVwACcDk9VBVjduwN+Z5OOEF11UNcRsE8znP5LR6DSY1u7cS0k7qZwQe6ytvUG76uOCVpbC3GzIlzjPOYQaPR63l1BV3bYOBPRep0qm5rXDrleOWlNrQJMgFev6W7dRplpBEdP6KonhdCV0zwm5lA9qQErnAhNBKB8lIk3FcgDUqgU+4FRUKBPsiFCzB5QVi44hOZbF0otSpMbwFUvdRazH8XYIKVaxABLihjX7Z6iMyotT1UskkSeyzlXVS+sGSdrhL/YdkF3VLiGktE4J+y821qp5jy7O2Mdx3Wpu3NpHZSfIc7LnZgdlkr2lsqkAh/qkdu8KK3HiCzpCwpktNR/lANPAa4gZK83t2ugjdkclb/WvG9GrQFLynMBaGmAOYz1WFuaLXDDy2O/UIOpswQDg5Q2kxslzpMcIhWbvGAMe8Ki5hDpAwPyQSloJL+QW7QPtJU9qZaIyeI6woGuI9MAknB74k/4T2MdBMbf7IKzrcF5E9zt5UdFkvdggxtaD+qsNdn+Enp3UgMEuM4xHf4QEbbSAWgTmMz7IpbNNNwM9MoTTunM2gkjB4HMphvXPcGunaOY/TKAvXunxFMTJjPK3fg6/rW1MMqHc0mY6hZXQbUiCII98rTU3kR1lVHoNCuHgOacH+qnMrDWN4+k8FoMdQeFrLHUG1RIweoKC3uKQlcHJJQKZ7JE4lIgrWnEnCsB8lQ0wCUF8Sa62j/ptMvOMICN/rLW+lsFyy/ia7rUYO0TUB2ZzPVFvDml7Qa1cS45aCrGt6Oy5DXuq7HMnZ8oPMKly+lNau/DRJbOTKh8O0n3DzUJe1kzjAnp9kXs/BjqlQvvKgLA4mAeYOEbqVabGw3DRiB2+FBj9dpFtXcBM4Ci0zT9ziSJOS72Wqq0mvgFsdQhGr0mUg4AAExJnKKzHifTmsfJHpgQOqE5g4ED3yB0KL+Wa9RtMOlz3BrS44+Vd8U6FV0rc172Vf2iAIHA6jP3QZhzoE49p6qRtfdJcABGM9VXt7WXzy2OuYd7KapbbWyTknogmpF3OzkGCDMScqN9Ut+n6pgwMEe6fTrbciCI27exPVV6tI4cHREmIQJO0/UJ5g9vb2UdOoXVADI28ZwU5lMOaIkZzPdWaGnzmSQ3Ee5QOfG4nZ6g3B6Ka2tZADnDIHq7qenp5kO9RYBEKapb4aBMduohAX0s7RBdu9wtfplIEBzoAjCAeFrEeWXkhzAZM/0TDrW6oQ2Q2eB0CqNhUu2wAF27Y4O3QeQqtB9MNAa6anPx8qOq173DaC48FBp9L1vf6akB3Qjqi4esja+Hqjx/LHGUbsn1KADa2W9HBAXlcmtcInvlcgD63qrbajuMbzhvys54X0ZtYm4rkuM7h/hQ1Zvbj0/ummMrQv1ClR/025jo0YlAUdDsnDG9PZZjUnmvUDgdlNnAH8SZeXNSoZLtrB0nlVXVux4QEKjQQh4oMy6PV0BUYu3Bs/MKK3qFxLjPwglvQQQ5sGBkFYrW3uqPdON2I7Rwtxq9dlOiXSS92B8rzvUKznSXmOxUFWhZvLwGE7uhCIa+ytULfPfuLR6QUW04NpUZMB7gDu7SgepXG+o0DcY/i6FFCSCw8R37Jsbjzgoi635k4HTqVHTttvPEenugotokTIPvHTPKluKR2/8AGMFGKNnLYkjaR9yRKhcACY5GD2CAVp9CcT6ehWssrEbARzMoTZ2wHXLjK0lsQxv2ygSpRDBHfoEGvrgEyPSePzRJ9Y9BLTwTgqrpDd1Yl7AWUxvJPB7BA65uxQptoMfl3qcflLZUXUhtY01HOyXRgAo54M0ineXFS5eyGNMBpGMdl6Xa02AbQxoA6AIjJeGPDLng1KstB6dStnaWlOmIa2PfqrW7HCTzM8IO3eyZVaDgiR1lTB3skJQCXUXAkN46LkUx2K5B51Z1i2mGUxsaOT1JStpknGfdWGPpz3Taj+kho6KhHW7T/FnlRv0xpk7iJ7JWVgHQDlW/PBCAe/T2AZLscIdXa6JZLYOD3+UXvcjnjhDTUgweEAXUKh2nduknBP07uiD06bnPb5vIM8YxxjqjeqskyMxnPAQykxxIIBO0n/wopLxznGIkHMkQAVHSY7c2WzHQcKfyajjBa4g9VDc0azHZY5owA4ZkdSgiuzDySR3gBPaASPScjlKbPeHFwPtOCVbsdKeWtIBB6Z6IFtaO4kER9468rr+y/lGBk9UcpaTWEEU3Hokq6XcDcHMwUQFsbQ/W7DeAY6otVbDCXQW/C0OieGjtDqjgR0bzBRW402m0S9oVHmVNziANk9IcendaPQNI3WFRwafMqVNpn+WRx7IpcaY0NqVNo42t+StFaWwZQpMAjiY7oJdD08W9u2mAJMT8opSbzKZWeBg+ysYgKBr3JWlN3BPbCB24dQukdk0uHVRio1FPC5QCsDwuRHnBrbBMQoqjyfUcDojldrA2HAQs5UbvdjIBx8Ki9RfiYz3Vq2eYOFS3xypqNcHgoG3gn7IRe1iBuaRjujFyYHys1VfDtsekzMoIX3ro9UGeAFPRJYGx9bjgfMKvSbLuJaw5Wl8M2DalyyRx6vgdEVq7WxFOk0bRuIklVv8A05kyc9h0R+5bk4UFK3ARAR2iscfU0FWbHTWMG7bJGAEbZQA4ynCn7IKYaT7KrdU5IHui7hnhUXZeAgtWrICo6zDi1nWZRhmAs1q1x/7oDiBz8hBFrVTNGi3+J24j24WoAALRHZZi0buvJ52gAfOSVqd2coGbQXyenRWCfZVG1wHfKsNcOThA6QngiFXt7hrpIzHVVNXvGtbtBhxUD7i5BJAUV6PRtBieT2HVV7J4GXcATKH0bw3L3Bp9BMEj+Ucqi2xxcAWmG8D3jquU4th0MAYHwlQZHXPoCFUuEq5KGU+Sn0uAuXIHXP0lDNT4HwuXIRVo9Pla78Pf9xV/6n+y5corbjlKOVy5VFqinBcuUUj0Pb+9XLkTokeVkNR/3b/gJVyol0P/AHDv+39lo3clcuQig394Fbvf3T/suXKCjof7p3/ZDNa/ffZcuVC6r/tH/CqeAf8AZj/9f1XLkB8cBcuXKK//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data:image/jpeg;base64,/9j/4AAQSkZJRgABAQAAAQABAAD/2wCEAAkGBxQTEhUUExMUFRQWGBoVGBgVGBwWFxwXHBcXGBUXGhwYHCggGBwlHBcUITEhJSkrLi4uFx8zODMsNygtLiwBCgoKDA0MFA8PFCwcFBwsLCwsLCwsLCwsLCwsLCwsLCwsLCwsLCwsLCwsLCwsLCwsLCwsLCwsLCwsLCwsLCwsLP/AABEIAQEAxAMBIgACEQEDEQH/xAAcAAABBQEBAQAAAAAAAAAAAAAFAQIDBAYABwj/xAA6EAABAwMDAgUCAwcEAQUAAAABAAIRAwQhBRIxQVEGEyJhcTKBB5GhFDNCUrHB0SM0YnLxFSRDU4L/xAAWAQEBAQAAAAAAAAAAAAAAAAAAAQL/xAAXEQEBAQEAAAAAAAAAAAAAAAAAARFB/9oADAMBAAIRAxEAPwDb03K5SKp0FdpLTKxTI/NSggYCrzCmBQSgrt0prXSlacoHNKRxTS4Son1gMkwoJd2FwKHOv25gqpU1POFQYcUkj2QQ3x9ymvuqkYb+qA7uCUNWYdq1QHLCp6GtuJhwgINAWBIGhZt+stjFXaZ68KpcatfgE0PKrNGeRMfmg1+1Ksr4e8aUqvorg0awMOa4QtOx7XCWuDgexQSAJYI6rmyl6KDgSkAKaJSwVQ+U5pKhMpwlQTbnBco5K5UBaKuUXKpRVthQSNdlTscFE0qRkIJAAmVXNHVJVeGgnoBKB3dyXkAHnognvNROQzp1Kosa53JKlu6jGAcF3ZVvJfU4kA/ZAtS6p0+SHHiGqi/UXHLW7R7iUZtdDaBNSIH2/qori6tKU7q1MAd3IBNSq85M/YQqrrrpufPVWrvxfp7Sf9UPI/lBKr09esagkVGtn+aWlBDUvXx6ahn/AJJlbXnU27nU5+OCiAtqNTLTIjlrpUN7Y+iGmQOhQCRd21007XGlUJ+k5z8f4V2raVLVnoMyMwefjsgo0Sk52CWO5z39ilfrdejuFQeZT4GfVHeVBcoakys9rKzGzHD/AKo9ijjrGlTG62uX03dQ47mBY6tZ294Q5jnNqnA9URCU161rV8us3MQJ4eP6Kjf6Z4obTPl3Lxu6PH0lacGRuaZB6jheQ6haljPNANS3d9bTksPsVodA1l1B1MB/mWrxGfrY7p8hBv8AaYlKdyRhJEiT1T3P4UEeeqkBTC9OY9UKSVydvPZcooPSCsNVdgVphCqJGuCkb7JrYKcCOiAVr90B5dKfVVdH2HKp3RLRspiXn9E69pb71pJ9NOnu+5QfV/FDKJcKI31Jgu6NQGX2lKgzzLl4B5M8/kgWqfiLRpnZbM3Hq92Gj7Lz3VdYq1nkveXmcBUqWnPcJe7aDwO56BRRHXvE1euHGrVcRyGNO0e3CA+duE7Y/M/1U9e3ptLpHIHXsoKtz9IaPlBzbmcFueOMfolrO6AQQexhMZcEnhXG6qWfylszJ5lBTstTNNwNJzw6TIGAOs5WhtvGdZ0Co3c3uDB+6EHVg76qLckiW9vdNpU6ZH1bCg2Wn37ahdJDg4YH8TUMqXIa5wMtA/myD/hZqmwtO6mTM4IKI0da3AMum8mA4YQWNQ0wyKtDECcGDPX5RSz8QsuGNt7seqIZU6tPeeyrixrUx5lBwq0x0nMKU2dK8ZNIhlaOOEF2hXqWJ21gKlpU9LnDLc4B9iqviG2fa1GGm4m3cNzHcjvtKoaNqNSiTbVwHNGHNdkEdxK1jdOa2j5Tnb7eplhPLHHj+/5Ijc+E73z7WlUDpxBzweoKMEry38N7p9rc1LSphjjLfnuPnK9RJhAgelD03zUsqh4cVyjLlyAbSVtrQqtLhWabfdBM2ClmFzWpSwZQZHxmCxtR7QQSGgH7gn9JXk95W830tJaAcu7lel/iReuBbRa4CWy7vwvK7moG+nMDiOSe6inMc2mDiXHqUla4e7rxlS0aO/LiIAnHP3UtlbvrPNOjTNRwOIGPueiAXWo4Bec8FILcEiDJjr/Veg2P4UucD59w5kmQKeSPaThaSx/DexZBc19Vw61HEfo0gIPHQG5kiR0UQoTE0ajmnnY0n4Xv9p4etaX7u2pNPfYCfzOUQZQDRhoHwAhr51bbhonY9s9C0jryqdS3Y7moAJ4lfSpYOrQfkShuoeHbWuIq29JwP/EA/mMoa+eg1wJ2weIzw1WKNxuBDxAnr/Vel63+F1Ey+1qPou/kJ3tn7mf1XnmuaJXoVAytTO3HrA9B9z2QUbXUKtJzfKcQRPpOQ4Ii25NZwdbHZX5I4EjkKgKcva4H6RAjqm0KjmPJA5PPBlBpr6qLqidw8m8p/wAww8DsUZ8G6y17RQqcPw0nkO7fHuhuj6oKw2Vm5HD+HffuFV1i2q0KjS6HU3tJa5ggDMwfdBpzbuZeUS4/6lJ4Aj+KmTx9sH7L1v8AovItM1QVKLKpc01qEEHq5k5aftK9ctq4qMa9vDmg/aEQjvhKEodHK6VQhd7LkroXIBtIKywBV6StUWoJmtSubhIGqQM+6g8f/EKsf2ip/wARH2hYEtLny3jgnqt3+J4i5f8ADZ/JZC4YQwwQD7d0VqPBHhQXhcaktot57uPZeq6bpVKgzZSY1g9hn7lZ/wDDW0LbYe+SthtzyiGbUhaVJtSuaqIdqa4JxCQlAyCUrmHouFSVI0GEFarSxwhN7btcCHAOHYiUec5Uq9PEoPGvGPhlzHirbMEQQWDj5Wbotz9QB6giCCvdL2wmYheeeLfD5c41abQHtGcfUorL03lo6GeCi9tfB9F1CsMO+hwOQYws3a1MFzwZnbB6EJ1S8zGSQRCAjpVZ1IPpgcSDJzC908D3gfY0j1DYP2XgFa6mqSP5Rnuey9y/DVh/YwXINOHSnSFxjsuEIjtwXJZXIoXRbnlWmN7KtTYrdJqqJGDol2dk2mFI0IPLfxSsXGtTeBhwifcd151qstJDc9gO69u/EOxNS0c5v/x+v7dV5Bp1A1bllMCZIg91Fez+E2+VY0S8w5zQY+wVHWvF9OkQ1p3OPRuYUfjBrhTp0GPDS1oDnEwGiMlY+38RMtCGWtHzHTDqpbL3HrBPARBTUPGV4A7ZRe1sSHlhj84hVdL8UXj3S71twcYKqX34gVz/AAtaRyDz/hX9LvaV+Njx+z3Iy2rTAAPs8DlBsNJ11tTBw/rOERuLvaM8LH6RY1fMLXkF7DkjqO/3RrUrNxYRJAOJ7fCoCax458pxaxs7Rys9c/iBdPyzpztHRWxptKgfMuPUwmGt/mM8n2VS/wDxBqU3Gnb0mNAwNrRH6KC3pf4gViYcMjOeyP6R46pVXbHtLDPXhYpn4gvqwLi2pvI9JG0SfhwyCpNZ0trW/tFBxNAuAqU3/UwniD1CD1F1ZruCCDwUMv7OZhYDS9dfSeGidpgEOMj5C9LdcNbSD3ZJGAOpjCo8K8SubTunsbwefYpttZXFbFGg+qcD0A/nKOeJtKqMvAajWTV/1AJwB2PvhHaOpXRZ/ozSptEnZAOO57KKyujeHrg3dO3q0XUy4boeDO2clfQen2rKNJlNvDQAg3g/Ujc0Q6qN1Sn6Q8gEwek8rQNRC7guBC4gJdgQIuSbB3SqgXSYVcY0qvTBVwFBJ0XLmnslIUDK1EPaWO+l0gj2IWC8I+GfJvaxewRTnyp4g5wvQdsqGrTzujPCCnf2FOqIqU2v+Qo36YxjAKTGsHZoCvB6Un8lRidY8Pk5NGk6epaCUM0vRGMq+qm5pH/18H5C9CqUZwkpUw0RCAM+4m4YynScAB63nkjsit80bTIdH2U1HmYUtyZQZq8sKVdoLqRMCMiELoeFLZr/ADG05PYnH5LYUvcKOtbA8YQZ+38NUWuFRttTDhkOjMow21Y5jmVmtc14giIH6KzSou74UkNOCEGTreCrSfRSeZx9boHaMrRWNiKTGNd6i0YJ6IhTa0cKGvWEQgx3jrQnXZb5RAqtkyeqq+C/US2Ja1rmVAe4xH5rYh7d24Nnb2Ve201lJxNIHdXduf2GZ/ugteHrJlGkWsbAJkoqExrQMdk4FA+AlLfdNhOPCiuAC5Oaz3XIBlMqywKuyVZZKqJWzhOaSmtJTi4qKUAxKjqKRz03qgGPuIMQpA/jKg1FpDpTP2mFUWnXEBQsu9zo5KpXF3hS2denTbuqEAniUBVjvZOqOCGP12iBIcI+UtDWaTuoQWKlwBMg45SU7oEYyntuqbmmIPfus++4NJ0wdjjj2QH/ANpUXnBVGXrSOZnhVa9wO6C++9z7KE3M8CUPqVxIVvTqUmZQFLSmBlTyCcKPyxGFLRogCScoJC0J20Ju0d1K1igaGpRCR1OOpCe1qBy5dB9lyqhrSrLDhU6TlZa5EThxS7lGyoU51RA/elc9Mp1I6JfNUFPU2bmnus/VrkLSXVSGkoBskukYVFegzzXx0GSo/Gml+fQGx4pvbwXfTHWfsp2XbKLCJAIye6DanWZXbLi7ZMEdygxrLB1N3oql8H1D6h7wU++1GoYbTJEcxk/ZE69ZrdzWANbx9usJg0huxtSnVkE57woqx4Q0y6a6S8lpyZMnK9Bu7Vvl7YXnrNdFvUbTG7cTEnjhamy8Rsc31Oz1VQIuL003bCrIuZ6qTU6dOuze0iRx/hV220MDwecEIJ2vLiFoLB8NjCEUqIY3c4iFLp91L9oPKDVWkEBSFiitWw1Lt90EgaFIIUIantYoJHZSBvcpHNXR7oH7fdImT7pUULpuVhpVam9TNqKosMq90rn5Ue8JdwQP3JjnqN9UBQVrkRwgq6zfhrTJ4ysmfEBNQtaQZz7Qj+oVwKT+CXYAPdefa6x4Ipw1u1oJ29SUAbUNRqOc5xeZLogdBlPoarVLdgkhgxHU90lCxlxaRDh1nG1LuLHNLD9PBAwflRSU7msz62Ha7kuB/uqgvHSPLcYnIHRaWj40e1u0sYT7jCiZ4tw6KLA6MYESgAPque8PcTLePmI/opbe9qUzIggjMp1e7c8ndgmCce0qJ1tgDMc/dAX0XVCw+p0tPQdFrDes8sR+mV5u2rskEH3jt7K5bXtSnDg70kwAeg6hBtNUuwaUydwPBUvhEh1XdBwBCyN1qzahFMNkzk7v0RnRdQdQpufT9T546NVR6yADiYPJC4MWH8F6hUfXcahkvyStyWoO2KT4UYb3SluOVBIGmF20pJSqhPKK5PB+UiARTKla5QUj3UvmwEE3mBM81Iaijc8ZQLcVhCFseSeVbuHekqoGiMdUAXV79rXik0biTxygPiMbam92QWx8R/hGdaYKY3MEvb/EOVgtbuXgtBcZeTPv/hBJ+2upVAHkGYIjq3sUcouovAnk9ED8SWTmbKmAwtG3OZQam5xkBx3R07eyij+ttoh/ltAaepPX2VBlFsgOA9kFq3EQQC4junVaxaWu3ZPDeyDWUA0cEGP/AArd06k1k4J9v8BZM3oaexgO/XI/qnXN+XcRxMIJb6s0kFpIBP6qiLmTsLs7sCR+airVwACcDk9VBVjduwN+Z5OOEF11UNcRsE8znP5LR6DSY1u7cS0k7qZwQe6ytvUG76uOCVpbC3GzIlzjPOYQaPR63l1BV3bYOBPRep0qm5rXDrleOWlNrQJMgFev6W7dRplpBEdP6KonhdCV0zwm5lA9qQErnAhNBKB8lIk3FcgDUqgU+4FRUKBPsiFCzB5QVi44hOZbF0otSpMbwFUvdRazH8XYIKVaxABLihjX7Z6iMyotT1UskkSeyzlXVS+sGSdrhL/YdkF3VLiGktE4J+y821qp5jy7O2Mdx3Wpu3NpHZSfIc7LnZgdlkr2lsqkAh/qkdu8KK3HiCzpCwpktNR/lANPAa4gZK83t2ugjdkclb/WvG9GrQFLynMBaGmAOYz1WFuaLXDDy2O/UIOpswQDg5Q2kxslzpMcIhWbvGAMe8Ki5hDpAwPyQSloJL+QW7QPtJU9qZaIyeI6woGuI9MAknB74k/4T2MdBMbf7IKzrcF5E9zt5UdFkvdggxtaD+qsNdn+Enp3UgMEuM4xHf4QEbbSAWgTmMz7IpbNNNwM9MoTTunM2gkjB4HMphvXPcGunaOY/TKAvXunxFMTJjPK3fg6/rW1MMqHc0mY6hZXQbUiCII98rTU3kR1lVHoNCuHgOacH+qnMrDWN4+k8FoMdQeFrLHUG1RIweoKC3uKQlcHJJQKZ7JE4lIgrWnEnCsB8lQ0wCUF8Sa62j/ptMvOMICN/rLW+lsFyy/ia7rUYO0TUB2ZzPVFvDml7Qa1cS45aCrGt6Oy5DXuq7HMnZ8oPMKly+lNau/DRJbOTKh8O0n3DzUJe1kzjAnp9kXs/BjqlQvvKgLA4mAeYOEbqVabGw3DRiB2+FBj9dpFtXcBM4Ci0zT9ziSJOS72Wqq0mvgFsdQhGr0mUg4AAExJnKKzHifTmsfJHpgQOqE5g4ED3yB0KL+Wa9RtMOlz3BrS44+Vd8U6FV0rc172Vf2iAIHA6jP3QZhzoE49p6qRtfdJcABGM9VXt7WXzy2OuYd7KapbbWyTknogmpF3OzkGCDMScqN9Ut+n6pgwMEe6fTrbciCI27exPVV6tI4cHREmIQJO0/UJ5g9vb2UdOoXVADI28ZwU5lMOaIkZzPdWaGnzmSQ3Ee5QOfG4nZ6g3B6Ka2tZADnDIHq7qenp5kO9RYBEKapb4aBMduohAX0s7RBdu9wtfplIEBzoAjCAeFrEeWXkhzAZM/0TDrW6oQ2Q2eB0CqNhUu2wAF27Y4O3QeQqtB9MNAa6anPx8qOq173DaC48FBp9L1vf6akB3Qjqi4esja+Hqjx/LHGUbsn1KADa2W9HBAXlcmtcInvlcgD63qrbajuMbzhvys54X0ZtYm4rkuM7h/hQ1Zvbj0/ummMrQv1ClR/025jo0YlAUdDsnDG9PZZjUnmvUDgdlNnAH8SZeXNSoZLtrB0nlVXVux4QEKjQQh4oMy6PV0BUYu3Bs/MKK3qFxLjPwglvQQQ5sGBkFYrW3uqPdON2I7Rwtxq9dlOiXSS92B8rzvUKznSXmOxUFWhZvLwGE7uhCIa+ytULfPfuLR6QUW04NpUZMB7gDu7SgepXG+o0DcY/i6FFCSCw8R37Jsbjzgoi635k4HTqVHTttvPEenugotokTIPvHTPKluKR2/8AGMFGKNnLYkjaR9yRKhcACY5GD2CAVp9CcT6ehWssrEbARzMoTZ2wHXLjK0lsQxv2ygSpRDBHfoEGvrgEyPSePzRJ9Y9BLTwTgqrpDd1Yl7AWUxvJPB7BA65uxQptoMfl3qcflLZUXUhtY01HOyXRgAo54M0ineXFS5eyGNMBpGMdl6Xa02AbQxoA6AIjJeGPDLng1KstB6dStnaWlOmIa2PfqrW7HCTzM8IO3eyZVaDgiR1lTB3skJQCXUXAkN46LkUx2K5B51Z1i2mGUxsaOT1JStpknGfdWGPpz3Taj+kho6KhHW7T/FnlRv0xpk7iJ7JWVgHQDlW/PBCAe/T2AZLscIdXa6JZLYOD3+UXvcjnjhDTUgweEAXUKh2nduknBP07uiD06bnPb5vIM8YxxjqjeqskyMxnPAQykxxIIBO0n/wopLxznGIkHMkQAVHSY7c2WzHQcKfyajjBa4g9VDc0azHZY5owA4ZkdSgiuzDySR3gBPaASPScjlKbPeHFwPtOCVbsdKeWtIBB6Z6IFtaO4kER9468rr+y/lGBk9UcpaTWEEU3Hokq6XcDcHMwUQFsbQ/W7DeAY6otVbDCXQW/C0OieGjtDqjgR0bzBRW402m0S9oVHmVNziANk9IcendaPQNI3WFRwafMqVNpn+WRx7IpcaY0NqVNo42t+StFaWwZQpMAjiY7oJdD08W9u2mAJMT8opSbzKZWeBg+ysYgKBr3JWlN3BPbCB24dQukdk0uHVRio1FPC5QCsDwuRHnBrbBMQoqjyfUcDojldrA2HAQs5UbvdjIBx8Ki9RfiYz3Vq2eYOFS3xypqNcHgoG3gn7IRe1iBuaRjujFyYHys1VfDtsekzMoIX3ro9UGeAFPRJYGx9bjgfMKvSbLuJaw5Wl8M2DalyyRx6vgdEVq7WxFOk0bRuIklVv8A05kyc9h0R+5bk4UFK3ARAR2iscfU0FWbHTWMG7bJGAEbZQA4ynCn7IKYaT7KrdU5IHui7hnhUXZeAgtWrICo6zDi1nWZRhmAs1q1x/7oDiBz8hBFrVTNGi3+J24j24WoAALRHZZi0buvJ52gAfOSVqd2coGbQXyenRWCfZVG1wHfKsNcOThA6QngiFXt7hrpIzHVVNXvGtbtBhxUD7i5BJAUV6PRtBieT2HVV7J4GXcATKH0bw3L3Bp9BMEj+Ucqi2xxcAWmG8D3jquU4th0MAYHwlQZHXPoCFUuEq5KGU+Sn0uAuXIHXP0lDNT4HwuXIRVo9Pla78Pf9xV/6n+y5corbjlKOVy5VFqinBcuUUj0Pb+9XLkTokeVkNR/3b/gJVyol0P/AHDv+39lo3clcuQig394Fbvf3T/suXKCjof7p3/ZDNa/ffZcuVC6r/tH/CqeAf8AZj/9f1XLkB8cBcuXKK//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data:image/jpeg;base64,/9j/4AAQSkZJRgABAQAAAQABAAD/2wCEAAkGBxQTEhUUExMUFRQWGBoVGBgVGBwWFxwXHBcXGBUXGhwYHCggGBwlHBcUITEhJSkrLi4uFx8zODMsNygtLiwBCgoKDA0MFA8PFCwcFBwsLCwsLCwsLCwsLCwsLCwsLCwsLCwsLCwsLCwsLCwsLCwsLCwsLCwsLCwsLCwsLCwsLP/AABEIAQEAxAMBIgACEQEDEQH/xAAcAAABBQEBAQAAAAAAAAAAAAAFAQIDBAYABwj/xAA6EAABAwMDAgUCAwcEAQUAAAABAAIRAwQhBRIxQVEGEyJhcTKBB5GhFDNCUrHB0SM0YnLxFSRDU4L/xAAWAQEBAQAAAAAAAAAAAAAAAAAAAQL/xAAXEQEBAQEAAAAAAAAAAAAAAAAAARFB/9oADAMBAAIRAxEAPwDb03K5SKp0FdpLTKxTI/NSggYCrzCmBQSgrt0prXSlacoHNKRxTS4Son1gMkwoJd2FwKHOv25gqpU1POFQYcUkj2QQ3x9ymvuqkYb+qA7uCUNWYdq1QHLCp6GtuJhwgINAWBIGhZt+stjFXaZ68KpcatfgE0PKrNGeRMfmg1+1Ksr4e8aUqvorg0awMOa4QtOx7XCWuDgexQSAJYI6rmyl6KDgSkAKaJSwVQ+U5pKhMpwlQTbnBco5K5UBaKuUXKpRVthQSNdlTscFE0qRkIJAAmVXNHVJVeGgnoBKB3dyXkAHnognvNROQzp1Kosa53JKlu6jGAcF3ZVvJfU4kA/ZAtS6p0+SHHiGqi/UXHLW7R7iUZtdDaBNSIH2/qori6tKU7q1MAd3IBNSq85M/YQqrrrpufPVWrvxfp7Sf9UPI/lBKr09esagkVGtn+aWlBDUvXx6ahn/AJJlbXnU27nU5+OCiAtqNTLTIjlrpUN7Y+iGmQOhQCRd21007XGlUJ+k5z8f4V2raVLVnoMyMwefjsgo0Sk52CWO5z39ilfrdejuFQeZT4GfVHeVBcoakys9rKzGzHD/AKo9ijjrGlTG62uX03dQ47mBY6tZ294Q5jnNqnA9URCU161rV8us3MQJ4eP6Kjf6Z4obTPl3Lxu6PH0lacGRuaZB6jheQ6haljPNANS3d9bTksPsVodA1l1B1MB/mWrxGfrY7p8hBv8AaYlKdyRhJEiT1T3P4UEeeqkBTC9OY9UKSVydvPZcooPSCsNVdgVphCqJGuCkb7JrYKcCOiAVr90B5dKfVVdH2HKp3RLRspiXn9E69pb71pJ9NOnu+5QfV/FDKJcKI31Jgu6NQGX2lKgzzLl4B5M8/kgWqfiLRpnZbM3Hq92Gj7Lz3VdYq1nkveXmcBUqWnPcJe7aDwO56BRRHXvE1euHGrVcRyGNO0e3CA+duE7Y/M/1U9e3ptLpHIHXsoKtz9IaPlBzbmcFueOMfolrO6AQQexhMZcEnhXG6qWfylszJ5lBTstTNNwNJzw6TIGAOs5WhtvGdZ0Co3c3uDB+6EHVg76qLckiW9vdNpU6ZH1bCg2Wn37ahdJDg4YH8TUMqXIa5wMtA/myD/hZqmwtO6mTM4IKI0da3AMum8mA4YQWNQ0wyKtDECcGDPX5RSz8QsuGNt7seqIZU6tPeeyrixrUx5lBwq0x0nMKU2dK8ZNIhlaOOEF2hXqWJ21gKlpU9LnDLc4B9iqviG2fa1GGm4m3cNzHcjvtKoaNqNSiTbVwHNGHNdkEdxK1jdOa2j5Tnb7eplhPLHHj+/5Ijc+E73z7WlUDpxBzweoKMEry38N7p9rc1LSphjjLfnuPnK9RJhAgelD03zUsqh4cVyjLlyAbSVtrQqtLhWabfdBM2ClmFzWpSwZQZHxmCxtR7QQSGgH7gn9JXk95W830tJaAcu7lel/iReuBbRa4CWy7vwvK7moG+nMDiOSe6inMc2mDiXHqUla4e7rxlS0aO/LiIAnHP3UtlbvrPNOjTNRwOIGPueiAXWo4Bec8FILcEiDJjr/Veg2P4UucD59w5kmQKeSPaThaSx/DexZBc19Vw61HEfo0gIPHQG5kiR0UQoTE0ajmnnY0n4Xv9p4etaX7u2pNPfYCfzOUQZQDRhoHwAhr51bbhonY9s9C0jryqdS3Y7moAJ4lfSpYOrQfkShuoeHbWuIq29JwP/EA/mMoa+eg1wJ2weIzw1WKNxuBDxAnr/Vel63+F1Ey+1qPou/kJ3tn7mf1XnmuaJXoVAytTO3HrA9B9z2QUbXUKtJzfKcQRPpOQ4Ii25NZwdbHZX5I4EjkKgKcva4H6RAjqm0KjmPJA5PPBlBpr6qLqidw8m8p/wAww8DsUZ8G6y17RQqcPw0nkO7fHuhuj6oKw2Vm5HD+HffuFV1i2q0KjS6HU3tJa5ggDMwfdBpzbuZeUS4/6lJ4Aj+KmTx9sH7L1v8AovItM1QVKLKpc01qEEHq5k5aftK9ctq4qMa9vDmg/aEQjvhKEodHK6VQhd7LkroXIBtIKywBV6StUWoJmtSubhIGqQM+6g8f/EKsf2ip/wARH2hYEtLny3jgnqt3+J4i5f8ADZ/JZC4YQwwQD7d0VqPBHhQXhcaktot57uPZeq6bpVKgzZSY1g9hn7lZ/wDDW0LbYe+SthtzyiGbUhaVJtSuaqIdqa4JxCQlAyCUrmHouFSVI0GEFarSxwhN7btcCHAOHYiUec5Uq9PEoPGvGPhlzHirbMEQQWDj5Wbotz9QB6giCCvdL2wmYheeeLfD5c41abQHtGcfUorL03lo6GeCi9tfB9F1CsMO+hwOQYws3a1MFzwZnbB6EJ1S8zGSQRCAjpVZ1IPpgcSDJzC908D3gfY0j1DYP2XgFa6mqSP5Rnuey9y/DVh/YwXINOHSnSFxjsuEIjtwXJZXIoXRbnlWmN7KtTYrdJqqJGDol2dk2mFI0IPLfxSsXGtTeBhwifcd151qstJDc9gO69u/EOxNS0c5v/x+v7dV5Bp1A1bllMCZIg91Fez+E2+VY0S8w5zQY+wVHWvF9OkQ1p3OPRuYUfjBrhTp0GPDS1oDnEwGiMlY+38RMtCGWtHzHTDqpbL3HrBPARBTUPGV4A7ZRe1sSHlhj84hVdL8UXj3S71twcYKqX34gVz/AAtaRyDz/hX9LvaV+Njx+z3Iy2rTAAPs8DlBsNJ11tTBw/rOERuLvaM8LH6RY1fMLXkF7DkjqO/3RrUrNxYRJAOJ7fCoCax458pxaxs7Rys9c/iBdPyzpztHRWxptKgfMuPUwmGt/mM8n2VS/wDxBqU3Gnb0mNAwNrRH6KC3pf4gViYcMjOeyP6R46pVXbHtLDPXhYpn4gvqwLi2pvI9JG0SfhwyCpNZ0trW/tFBxNAuAqU3/UwniD1CD1F1ZruCCDwUMv7OZhYDS9dfSeGidpgEOMj5C9LdcNbSD3ZJGAOpjCo8K8SubTunsbwefYpttZXFbFGg+qcD0A/nKOeJtKqMvAajWTV/1AJwB2PvhHaOpXRZ/ozSptEnZAOO57KKyujeHrg3dO3q0XUy4boeDO2clfQen2rKNJlNvDQAg3g/Ujc0Q6qN1Sn6Q8gEwek8rQNRC7guBC4gJdgQIuSbB3SqgXSYVcY0qvTBVwFBJ0XLmnslIUDK1EPaWO+l0gj2IWC8I+GfJvaxewRTnyp4g5wvQdsqGrTzujPCCnf2FOqIqU2v+Qo36YxjAKTGsHZoCvB6Un8lRidY8Pk5NGk6epaCUM0vRGMq+qm5pH/18H5C9CqUZwkpUw0RCAM+4m4YynScAB63nkjsit80bTIdH2U1HmYUtyZQZq8sKVdoLqRMCMiELoeFLZr/ADG05PYnH5LYUvcKOtbA8YQZ+38NUWuFRttTDhkOjMow21Y5jmVmtc14giIH6KzSou74UkNOCEGTreCrSfRSeZx9boHaMrRWNiKTGNd6i0YJ6IhTa0cKGvWEQgx3jrQnXZb5RAqtkyeqq+C/US2Ja1rmVAe4xH5rYh7d24Nnb2Ve201lJxNIHdXduf2GZ/ugteHrJlGkWsbAJkoqExrQMdk4FA+AlLfdNhOPCiuAC5Oaz3XIBlMqywKuyVZZKqJWzhOaSmtJTi4qKUAxKjqKRz03qgGPuIMQpA/jKg1FpDpTP2mFUWnXEBQsu9zo5KpXF3hS2denTbuqEAniUBVjvZOqOCGP12iBIcI+UtDWaTuoQWKlwBMg45SU7oEYyntuqbmmIPfus++4NJ0wdjjj2QH/ANpUXnBVGXrSOZnhVa9wO6C++9z7KE3M8CUPqVxIVvTqUmZQFLSmBlTyCcKPyxGFLRogCScoJC0J20Ju0d1K1igaGpRCR1OOpCe1qBy5dB9lyqhrSrLDhU6TlZa5EThxS7lGyoU51RA/elc9Mp1I6JfNUFPU2bmnus/VrkLSXVSGkoBskukYVFegzzXx0GSo/Gml+fQGx4pvbwXfTHWfsp2XbKLCJAIye6DanWZXbLi7ZMEdygxrLB1N3oql8H1D6h7wU++1GoYbTJEcxk/ZE69ZrdzWANbx9usJg0huxtSnVkE57woqx4Q0y6a6S8lpyZMnK9Bu7Vvl7YXnrNdFvUbTG7cTEnjhamy8Rsc31Oz1VQIuL003bCrIuZ6qTU6dOuze0iRx/hV220MDwecEIJ2vLiFoLB8NjCEUqIY3c4iFLp91L9oPKDVWkEBSFiitWw1Lt90EgaFIIUIantYoJHZSBvcpHNXR7oH7fdImT7pUULpuVhpVam9TNqKosMq90rn5Ue8JdwQP3JjnqN9UBQVrkRwgq6zfhrTJ4ysmfEBNQtaQZz7Qj+oVwKT+CXYAPdefa6x4Ipw1u1oJ29SUAbUNRqOc5xeZLogdBlPoarVLdgkhgxHU90lCxlxaRDh1nG1LuLHNLD9PBAwflRSU7msz62Ha7kuB/uqgvHSPLcYnIHRaWj40e1u0sYT7jCiZ4tw6KLA6MYESgAPque8PcTLePmI/opbe9qUzIggjMp1e7c8ndgmCce0qJ1tgDMc/dAX0XVCw+p0tPQdFrDes8sR+mV5u2rskEH3jt7K5bXtSnDg70kwAeg6hBtNUuwaUydwPBUvhEh1XdBwBCyN1qzahFMNkzk7v0RnRdQdQpufT9T546NVR6yADiYPJC4MWH8F6hUfXcahkvyStyWoO2KT4UYb3SluOVBIGmF20pJSqhPKK5PB+UiARTKla5QUj3UvmwEE3mBM81Iaijc8ZQLcVhCFseSeVbuHekqoGiMdUAXV79rXik0biTxygPiMbam92QWx8R/hGdaYKY3MEvb/EOVgtbuXgtBcZeTPv/hBJ+2upVAHkGYIjq3sUcouovAnk9ED8SWTmbKmAwtG3OZQam5xkBx3R07eyij+ttoh/ltAaepPX2VBlFsgOA9kFq3EQQC4junVaxaWu3ZPDeyDWUA0cEGP/AArd06k1k4J9v8BZM3oaexgO/XI/qnXN+XcRxMIJb6s0kFpIBP6qiLmTsLs7sCR+airVwACcDk9VBVjduwN+Z5OOEF11UNcRsE8znP5LR6DSY1u7cS0k7qZwQe6ytvUG76uOCVpbC3GzIlzjPOYQaPR63l1BV3bYOBPRep0qm5rXDrleOWlNrQJMgFev6W7dRplpBEdP6KonhdCV0zwm5lA9qQErnAhNBKB8lIk3FcgDUqgU+4FRUKBPsiFCzB5QVi44hOZbF0otSpMbwFUvdRazH8XYIKVaxABLihjX7Z6iMyotT1UskkSeyzlXVS+sGSdrhL/YdkF3VLiGktE4J+y821qp5jy7O2Mdx3Wpu3NpHZSfIc7LnZgdlkr2lsqkAh/qkdu8KK3HiCzpCwpktNR/lANPAa4gZK83t2ugjdkclb/WvG9GrQFLynMBaGmAOYz1WFuaLXDDy2O/UIOpswQDg5Q2kxslzpMcIhWbvGAMe8Ki5hDpAwPyQSloJL+QW7QPtJU9qZaIyeI6woGuI9MAknB74k/4T2MdBMbf7IKzrcF5E9zt5UdFkvdggxtaD+qsNdn+Enp3UgMEuM4xHf4QEbbSAWgTmMz7IpbNNNwM9MoTTunM2gkjB4HMphvXPcGunaOY/TKAvXunxFMTJjPK3fg6/rW1MMqHc0mY6hZXQbUiCII98rTU3kR1lVHoNCuHgOacH+qnMrDWN4+k8FoMdQeFrLHUG1RIweoKC3uKQlcHJJQKZ7JE4lIgrWnEnCsB8lQ0wCUF8Sa62j/ptMvOMICN/rLW+lsFyy/ia7rUYO0TUB2ZzPVFvDml7Qa1cS45aCrGt6Oy5DXuq7HMnZ8oPMKly+lNau/DRJbOTKh8O0n3DzUJe1kzjAnp9kXs/BjqlQvvKgLA4mAeYOEbqVabGw3DRiB2+FBj9dpFtXcBM4Ci0zT9ziSJOS72Wqq0mvgFsdQhGr0mUg4AAExJnKKzHifTmsfJHpgQOqE5g4ED3yB0KL+Wa9RtMOlz3BrS44+Vd8U6FV0rc172Vf2iAIHA6jP3QZhzoE49p6qRtfdJcABGM9VXt7WXzy2OuYd7KapbbWyTknogmpF3OzkGCDMScqN9Ut+n6pgwMEe6fTrbciCI27exPVV6tI4cHREmIQJO0/UJ5g9vb2UdOoXVADI28ZwU5lMOaIkZzPdWaGnzmSQ3Ee5QOfG4nZ6g3B6Ka2tZADnDIHq7qenp5kO9RYBEKapb4aBMduohAX0s7RBdu9wtfplIEBzoAjCAeFrEeWXkhzAZM/0TDrW6oQ2Q2eB0CqNhUu2wAF27Y4O3QeQqtB9MNAa6anPx8qOq173DaC48FBp9L1vf6akB3Qjqi4esja+Hqjx/LHGUbsn1KADa2W9HBAXlcmtcInvlcgD63qrbajuMbzhvys54X0ZtYm4rkuM7h/hQ1Zvbj0/ummMrQv1ClR/025jo0YlAUdDsnDG9PZZjUnmvUDgdlNnAH8SZeXNSoZLtrB0nlVXVux4QEKjQQh4oMy6PV0BUYu3Bs/MKK3qFxLjPwglvQQQ5sGBkFYrW3uqPdON2I7Rwtxq9dlOiXSS92B8rzvUKznSXmOxUFWhZvLwGE7uhCIa+ytULfPfuLR6QUW04NpUZMB7gDu7SgepXG+o0DcY/i6FFCSCw8R37Jsbjzgoi635k4HTqVHTttvPEenugotokTIPvHTPKluKR2/8AGMFGKNnLYkjaR9yRKhcACY5GD2CAVp9CcT6ehWssrEbARzMoTZ2wHXLjK0lsQxv2ygSpRDBHfoEGvrgEyPSePzRJ9Y9BLTwTgqrpDd1Yl7AWUxvJPB7BA65uxQptoMfl3qcflLZUXUhtY01HOyXRgAo54M0ineXFS5eyGNMBpGMdl6Xa02AbQxoA6AIjJeGPDLng1KstB6dStnaWlOmIa2PfqrW7HCTzM8IO3eyZVaDgiR1lTB3skJQCXUXAkN46LkUx2K5B51Z1i2mGUxsaOT1JStpknGfdWGPpz3Taj+kho6KhHW7T/FnlRv0xpk7iJ7JWVgHQDlW/PBCAe/T2AZLscIdXa6JZLYOD3+UXvcjnjhDTUgweEAXUKh2nduknBP07uiD06bnPb5vIM8YxxjqjeqskyMxnPAQykxxIIBO0n/wopLxznGIkHMkQAVHSY7c2WzHQcKfyajjBa4g9VDc0azHZY5owA4ZkdSgiuzDySR3gBPaASPScjlKbPeHFwPtOCVbsdKeWtIBB6Z6IFtaO4kER9468rr+y/lGBk9UcpaTWEEU3Hokq6XcDcHMwUQFsbQ/W7DeAY6otVbDCXQW/C0OieGjtDqjgR0bzBRW402m0S9oVHmVNziANk9IcendaPQNI3WFRwafMqVNpn+WRx7IpcaY0NqVNo42t+StFaWwZQpMAjiY7oJdD08W9u2mAJMT8opSbzKZWeBg+ysYgKBr3JWlN3BPbCB24dQukdk0uHVRio1FPC5QCsDwuRHnBrbBMQoqjyfUcDojldrA2HAQs5UbvdjIBx8Ki9RfiYz3Vq2eYOFS3xypqNcHgoG3gn7IRe1iBuaRjujFyYHys1VfDtsekzMoIX3ro9UGeAFPRJYGx9bjgfMKvSbLuJaw5Wl8M2DalyyRx6vgdEVq7WxFOk0bRuIklVv8A05kyc9h0R+5bk4UFK3ARAR2iscfU0FWbHTWMG7bJGAEbZQA4ynCn7IKYaT7KrdU5IHui7hnhUXZeAgtWrICo6zDi1nWZRhmAs1q1x/7oDiBz8hBFrVTNGi3+J24j24WoAALRHZZi0buvJ52gAfOSVqd2coGbQXyenRWCfZVG1wHfKsNcOThA6QngiFXt7hrpIzHVVNXvGtbtBhxUD7i5BJAUV6PRtBieT2HVV7J4GXcATKH0bw3L3Bp9BMEj+Ucqi2xxcAWmG8D3jquU4th0MAYHwlQZHXPoCFUuEq5KGU+Sn0uAuXIHXP0lDNT4HwuXIRVo9Pla78Pf9xV/6n+y5corbjlKOVy5VFqinBcuUUj0Pb+9XLkTokeVkNR/3b/gJVyol0P/AHDv+39lo3clcuQig394Fbvf3T/suXKCjof7p3/ZDNa/ffZcuVC6r/tH/CqeAf8AZj/9f1XLkB8cBcuXKK//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data:image/jpeg;base64,/9j/4AAQSkZJRgABAQAAAQABAAD/2wCEAAkGBxQTEhUUExMUFRQWGBoVGBgVGBwWFxwXHBcXGBUXGhwYHCggGBwlHBcUITEhJSkrLi4uFx8zODMsNygtLiwBCgoKDA0MFA8PFCwcFBwsLCwsLCwsLCwsLCwsLCwsLCwsLCwsLCwsLCwsLCwsLCwsLCwsLCwsLCwsLCwsLCwsLP/AABEIAQEAxAMBIgACEQEDEQH/xAAcAAABBQEBAQAAAAAAAAAAAAAFAQIDBAYABwj/xAA6EAABAwMDAgUCAwcEAQUAAAABAAIRAwQhBRIxQVEGEyJhcTKBB5GhFDNCUrHB0SM0YnLxFSRDU4L/xAAWAQEBAQAAAAAAAAAAAAAAAAAAAQL/xAAXEQEBAQEAAAAAAAAAAAAAAAAAARFB/9oADAMBAAIRAxEAPwDb03K5SKp0FdpLTKxTI/NSggYCrzCmBQSgrt0prXSlacoHNKRxTS4Son1gMkwoJd2FwKHOv25gqpU1POFQYcUkj2QQ3x9ymvuqkYb+qA7uCUNWYdq1QHLCp6GtuJhwgINAWBIGhZt+stjFXaZ68KpcatfgE0PKrNGeRMfmg1+1Ksr4e8aUqvorg0awMOa4QtOx7XCWuDgexQSAJYI6rmyl6KDgSkAKaJSwVQ+U5pKhMpwlQTbnBco5K5UBaKuUXKpRVthQSNdlTscFE0qRkIJAAmVXNHVJVeGgnoBKB3dyXkAHnognvNROQzp1Kosa53JKlu6jGAcF3ZVvJfU4kA/ZAtS6p0+SHHiGqi/UXHLW7R7iUZtdDaBNSIH2/qori6tKU7q1MAd3IBNSq85M/YQqrrrpufPVWrvxfp7Sf9UPI/lBKr09esagkVGtn+aWlBDUvXx6ahn/AJJlbXnU27nU5+OCiAtqNTLTIjlrpUN7Y+iGmQOhQCRd21007XGlUJ+k5z8f4V2raVLVnoMyMwefjsgo0Sk52CWO5z39ilfrdejuFQeZT4GfVHeVBcoakys9rKzGzHD/AKo9ijjrGlTG62uX03dQ47mBY6tZ294Q5jnNqnA9URCU161rV8us3MQJ4eP6Kjf6Z4obTPl3Lxu6PH0lacGRuaZB6jheQ6haljPNANS3d9bTksPsVodA1l1B1MB/mWrxGfrY7p8hBv8AaYlKdyRhJEiT1T3P4UEeeqkBTC9OY9UKSVydvPZcooPSCsNVdgVphCqJGuCkb7JrYKcCOiAVr90B5dKfVVdH2HKp3RLRspiXn9E69pb71pJ9NOnu+5QfV/FDKJcKI31Jgu6NQGX2lKgzzLl4B5M8/kgWqfiLRpnZbM3Hq92Gj7Lz3VdYq1nkveXmcBUqWnPcJe7aDwO56BRRHXvE1euHGrVcRyGNO0e3CA+duE7Y/M/1U9e3ptLpHIHXsoKtz9IaPlBzbmcFueOMfolrO6AQQexhMZcEnhXG6qWfylszJ5lBTstTNNwNJzw6TIGAOs5WhtvGdZ0Co3c3uDB+6EHVg76qLckiW9vdNpU6ZH1bCg2Wn37ahdJDg4YH8TUMqXIa5wMtA/myD/hZqmwtO6mTM4IKI0da3AMum8mA4YQWNQ0wyKtDECcGDPX5RSz8QsuGNt7seqIZU6tPeeyrixrUx5lBwq0x0nMKU2dK8ZNIhlaOOEF2hXqWJ21gKlpU9LnDLc4B9iqviG2fa1GGm4m3cNzHcjvtKoaNqNSiTbVwHNGHNdkEdxK1jdOa2j5Tnb7eplhPLHHj+/5Ijc+E73z7WlUDpxBzweoKMEry38N7p9rc1LSphjjLfnuPnK9RJhAgelD03zUsqh4cVyjLlyAbSVtrQqtLhWabfdBM2ClmFzWpSwZQZHxmCxtR7QQSGgH7gn9JXk95W830tJaAcu7lel/iReuBbRa4CWy7vwvK7moG+nMDiOSe6inMc2mDiXHqUla4e7rxlS0aO/LiIAnHP3UtlbvrPNOjTNRwOIGPueiAXWo4Bec8FILcEiDJjr/Veg2P4UucD59w5kmQKeSPaThaSx/DexZBc19Vw61HEfo0gIPHQG5kiR0UQoTE0ajmnnY0n4Xv9p4etaX7u2pNPfYCfzOUQZQDRhoHwAhr51bbhonY9s9C0jryqdS3Y7moAJ4lfSpYOrQfkShuoeHbWuIq29JwP/EA/mMoa+eg1wJ2weIzw1WKNxuBDxAnr/Vel63+F1Ey+1qPou/kJ3tn7mf1XnmuaJXoVAytTO3HrA9B9z2QUbXUKtJzfKcQRPpOQ4Ii25NZwdbHZX5I4EjkKgKcva4H6RAjqm0KjmPJA5PPBlBpr6qLqidw8m8p/wAww8DsUZ8G6y17RQqcPw0nkO7fHuhuj6oKw2Vm5HD+HffuFV1i2q0KjS6HU3tJa5ggDMwfdBpzbuZeUS4/6lJ4Aj+KmTx9sH7L1v8AovItM1QVKLKpc01qEEHq5k5aftK9ctq4qMa9vDmg/aEQjvhKEodHK6VQhd7LkroXIBtIKywBV6StUWoJmtSubhIGqQM+6g8f/EKsf2ip/wARH2hYEtLny3jgnqt3+J4i5f8ADZ/JZC4YQwwQD7d0VqPBHhQXhcaktot57uPZeq6bpVKgzZSY1g9hn7lZ/wDDW0LbYe+SthtzyiGbUhaVJtSuaqIdqa4JxCQlAyCUrmHouFSVI0GEFarSxwhN7btcCHAOHYiUec5Uq9PEoPGvGPhlzHirbMEQQWDj5Wbotz9QB6giCCvdL2wmYheeeLfD5c41abQHtGcfUorL03lo6GeCi9tfB9F1CsMO+hwOQYws3a1MFzwZnbB6EJ1S8zGSQRCAjpVZ1IPpgcSDJzC908D3gfY0j1DYP2XgFa6mqSP5Rnuey9y/DVh/YwXINOHSnSFxjsuEIjtwXJZXIoXRbnlWmN7KtTYrdJqqJGDol2dk2mFI0IPLfxSsXGtTeBhwifcd151qstJDc9gO69u/EOxNS0c5v/x+v7dV5Bp1A1bllMCZIg91Fez+E2+VY0S8w5zQY+wVHWvF9OkQ1p3OPRuYUfjBrhTp0GPDS1oDnEwGiMlY+38RMtCGWtHzHTDqpbL3HrBPARBTUPGV4A7ZRe1sSHlhj84hVdL8UXj3S71twcYKqX34gVz/AAtaRyDz/hX9LvaV+Njx+z3Iy2rTAAPs8DlBsNJ11tTBw/rOERuLvaM8LH6RY1fMLXkF7DkjqO/3RrUrNxYRJAOJ7fCoCax458pxaxs7Rys9c/iBdPyzpztHRWxptKgfMuPUwmGt/mM8n2VS/wDxBqU3Gnb0mNAwNrRH6KC3pf4gViYcMjOeyP6R46pVXbHtLDPXhYpn4gvqwLi2pvI9JG0SfhwyCpNZ0trW/tFBxNAuAqU3/UwniD1CD1F1ZruCCDwUMv7OZhYDS9dfSeGidpgEOMj5C9LdcNbSD3ZJGAOpjCo8K8SubTunsbwefYpttZXFbFGg+qcD0A/nKOeJtKqMvAajWTV/1AJwB2PvhHaOpXRZ/ozSptEnZAOO57KKyujeHrg3dO3q0XUy4boeDO2clfQen2rKNJlNvDQAg3g/Ujc0Q6qN1Sn6Q8gEwek8rQNRC7guBC4gJdgQIuSbB3SqgXSYVcY0qvTBVwFBJ0XLmnslIUDK1EPaWO+l0gj2IWC8I+GfJvaxewRTnyp4g5wvQdsqGrTzujPCCnf2FOqIqU2v+Qo36YxjAKTGsHZoCvB6Un8lRidY8Pk5NGk6epaCUM0vRGMq+qm5pH/18H5C9CqUZwkpUw0RCAM+4m4YynScAB63nkjsit80bTIdH2U1HmYUtyZQZq8sKVdoLqRMCMiELoeFLZr/ADG05PYnH5LYUvcKOtbA8YQZ+38NUWuFRttTDhkOjMow21Y5jmVmtc14giIH6KzSou74UkNOCEGTreCrSfRSeZx9boHaMrRWNiKTGNd6i0YJ6IhTa0cKGvWEQgx3jrQnXZb5RAqtkyeqq+C/US2Ja1rmVAe4xH5rYh7d24Nnb2Ve201lJxNIHdXduf2GZ/ugteHrJlGkWsbAJkoqExrQMdk4FA+AlLfdNhOPCiuAC5Oaz3XIBlMqywKuyVZZKqJWzhOaSmtJTi4qKUAxKjqKRz03qgGPuIMQpA/jKg1FpDpTP2mFUWnXEBQsu9zo5KpXF3hS2denTbuqEAniUBVjvZOqOCGP12iBIcI+UtDWaTuoQWKlwBMg45SU7oEYyntuqbmmIPfus++4NJ0wdjjj2QH/ANpUXnBVGXrSOZnhVa9wO6C++9z7KE3M8CUPqVxIVvTqUmZQFLSmBlTyCcKPyxGFLRogCScoJC0J20Ju0d1K1igaGpRCR1OOpCe1qBy5dB9lyqhrSrLDhU6TlZa5EThxS7lGyoU51RA/elc9Mp1I6JfNUFPU2bmnus/VrkLSXVSGkoBskukYVFegzzXx0GSo/Gml+fQGx4pvbwXfTHWfsp2XbKLCJAIye6DanWZXbLi7ZMEdygxrLB1N3oql8H1D6h7wU++1GoYbTJEcxk/ZE69ZrdzWANbx9usJg0huxtSnVkE57woqx4Q0y6a6S8lpyZMnK9Bu7Vvl7YXnrNdFvUbTG7cTEnjhamy8Rsc31Oz1VQIuL003bCrIuZ6qTU6dOuze0iRx/hV220MDwecEIJ2vLiFoLB8NjCEUqIY3c4iFLp91L9oPKDVWkEBSFiitWw1Lt90EgaFIIUIantYoJHZSBvcpHNXR7oH7fdImT7pUULpuVhpVam9TNqKosMq90rn5Ue8JdwQP3JjnqN9UBQVrkRwgq6zfhrTJ4ysmfEBNQtaQZz7Qj+oVwKT+CXYAPdefa6x4Ipw1u1oJ29SUAbUNRqOc5xeZLogdBlPoarVLdgkhgxHU90lCxlxaRDh1nG1LuLHNLD9PBAwflRSU7msz62Ha7kuB/uqgvHSPLcYnIHRaWj40e1u0sYT7jCiZ4tw6KLA6MYESgAPque8PcTLePmI/opbe9qUzIggjMp1e7c8ndgmCce0qJ1tgDMc/dAX0XVCw+p0tPQdFrDes8sR+mV5u2rskEH3jt7K5bXtSnDg70kwAeg6hBtNUuwaUydwPBUvhEh1XdBwBCyN1qzahFMNkzk7v0RnRdQdQpufT9T546NVR6yADiYPJC4MWH8F6hUfXcahkvyStyWoO2KT4UYb3SluOVBIGmF20pJSqhPKK5PB+UiARTKla5QUj3UvmwEE3mBM81Iaijc8ZQLcVhCFseSeVbuHekqoGiMdUAXV79rXik0biTxygPiMbam92QWx8R/hGdaYKY3MEvb/EOVgtbuXgtBcZeTPv/hBJ+2upVAHkGYIjq3sUcouovAnk9ED8SWTmbKmAwtG3OZQam5xkBx3R07eyij+ttoh/ltAaepPX2VBlFsgOA9kFq3EQQC4junVaxaWu3ZPDeyDWUA0cEGP/AArd06k1k4J9v8BZM3oaexgO/XI/qnXN+XcRxMIJb6s0kFpIBP6qiLmTsLs7sCR+airVwACcDk9VBVjduwN+Z5OOEF11UNcRsE8znP5LR6DSY1u7cS0k7qZwQe6ytvUG76uOCVpbC3GzIlzjPOYQaPR63l1BV3bYOBPRep0qm5rXDrleOWlNrQJMgFev6W7dRplpBEdP6KonhdCV0zwm5lA9qQErnAhNBKB8lIk3FcgDUqgU+4FRUKBPsiFCzB5QVi44hOZbF0otSpMbwFUvdRazH8XYIKVaxABLihjX7Z6iMyotT1UskkSeyzlXVS+sGSdrhL/YdkF3VLiGktE4J+y821qp5jy7O2Mdx3Wpu3NpHZSfIc7LnZgdlkr2lsqkAh/qkdu8KK3HiCzpCwpktNR/lANPAa4gZK83t2ugjdkclb/WvG9GrQFLynMBaGmAOYz1WFuaLXDDy2O/UIOpswQDg5Q2kxslzpMcIhWbvGAMe8Ki5hDpAwPyQSloJL+QW7QPtJU9qZaIyeI6woGuI9MAknB74k/4T2MdBMbf7IKzrcF5E9zt5UdFkvdggxtaD+qsNdn+Enp3UgMEuM4xHf4QEbbSAWgTmMz7IpbNNNwM9MoTTunM2gkjB4HMphvXPcGunaOY/TKAvXunxFMTJjPK3fg6/rW1MMqHc0mY6hZXQbUiCII98rTU3kR1lVHoNCuHgOacH+qnMrDWN4+k8FoMdQeFrLHUG1RIweoKC3uKQlcHJJQKZ7JE4lIgrWnEnCsB8lQ0wCUF8Sa62j/ptMvOMICN/rLW+lsFyy/ia7rUYO0TUB2ZzPVFvDml7Qa1cS45aCrGt6Oy5DXuq7HMnZ8oPMKly+lNau/DRJbOTKh8O0n3DzUJe1kzjAnp9kXs/BjqlQvvKgLA4mAeYOEbqVabGw3DRiB2+FBj9dpFtXcBM4Ci0zT9ziSJOS72Wqq0mvgFsdQhGr0mUg4AAExJnKKzHifTmsfJHpgQOqE5g4ED3yB0KL+Wa9RtMOlz3BrS44+Vd8U6FV0rc172Vf2iAIHA6jP3QZhzoE49p6qRtfdJcABGM9VXt7WXzy2OuYd7KapbbWyTknogmpF3OzkGCDMScqN9Ut+n6pgwMEe6fTrbciCI27exPVV6tI4cHREmIQJO0/UJ5g9vb2UdOoXVADI28ZwU5lMOaIkZzPdWaGnzmSQ3Ee5QOfG4nZ6g3B6Ka2tZADnDIHq7qenp5kO9RYBEKapb4aBMduohAX0s7RBdu9wtfplIEBzoAjCAeFrEeWXkhzAZM/0TDrW6oQ2Q2eB0CqNhUu2wAF27Y4O3QeQqtB9MNAa6anPx8qOq173DaC48FBp9L1vf6akB3Qjqi4esja+Hqjx/LHGUbsn1KADa2W9HBAXlcmtcInvlcgD63qrbajuMbzhvys54X0ZtYm4rkuM7h/hQ1Zvbj0/ummMrQv1ClR/025jo0YlAUdDsnDG9PZZjUnmvUDgdlNnAH8SZeXNSoZLtrB0nlVXVux4QEKjQQh4oMy6PV0BUYu3Bs/MKK3qFxLjPwglvQQQ5sGBkFYrW3uqPdON2I7Rwtxq9dlOiXSS92B8rzvUKznSXmOxUFWhZvLwGE7uhCIa+ytULfPfuLR6QUW04NpUZMB7gDu7SgepXG+o0DcY/i6FFCSCw8R37Jsbjzgoi635k4HTqVHTttvPEenugotokTIPvHTPKluKR2/8AGMFGKNnLYkjaR9yRKhcACY5GD2CAVp9CcT6ehWssrEbARzMoTZ2wHXLjK0lsQxv2ygSpRDBHfoEGvrgEyPSePzRJ9Y9BLTwTgqrpDd1Yl7AWUxvJPB7BA65uxQptoMfl3qcflLZUXUhtY01HOyXRgAo54M0ineXFS5eyGNMBpGMdl6Xa02AbQxoA6AIjJeGPDLng1KstB6dStnaWlOmIa2PfqrW7HCTzM8IO3eyZVaDgiR1lTB3skJQCXUXAkN46LkUx2K5B51Z1i2mGUxsaOT1JStpknGfdWGPpz3Taj+kho6KhHW7T/FnlRv0xpk7iJ7JWVgHQDlW/PBCAe/T2AZLscIdXa6JZLYOD3+UXvcjnjhDTUgweEAXUKh2nduknBP07uiD06bnPb5vIM8YxxjqjeqskyMxnPAQykxxIIBO0n/wopLxznGIkHMkQAVHSY7c2WzHQcKfyajjBa4g9VDc0azHZY5owA4ZkdSgiuzDySR3gBPaASPScjlKbPeHFwPtOCVbsdKeWtIBB6Z6IFtaO4kER9468rr+y/lGBk9UcpaTWEEU3Hokq6XcDcHMwUQFsbQ/W7DeAY6otVbDCXQW/C0OieGjtDqjgR0bzBRW402m0S9oVHmVNziANk9IcendaPQNI3WFRwafMqVNpn+WRx7IpcaY0NqVNo42t+StFaWwZQpMAjiY7oJdD08W9u2mAJMT8opSbzKZWeBg+ysYgKBr3JWlN3BPbCB24dQukdk0uHVRio1FPC5QCsDwuRHnBrbBMQoqjyfUcDojldrA2HAQs5UbvdjIBx8Ki9RfiYz3Vq2eYOFS3xypqNcHgoG3gn7IRe1iBuaRjujFyYHys1VfDtsekzMoIX3ro9UGeAFPRJYGx9bjgfMKvSbLuJaw5Wl8M2DalyyRx6vgdEVq7WxFOk0bRuIklVv8A05kyc9h0R+5bk4UFK3ARAR2iscfU0FWbHTWMG7bJGAEbZQA4ynCn7IKYaT7KrdU5IHui7hnhUXZeAgtWrICo6zDi1nWZRhmAs1q1x/7oDiBz8hBFrVTNGi3+J24j24WoAALRHZZi0buvJ52gAfOSVqd2coGbQXyenRWCfZVG1wHfKsNcOThA6QngiFXt7hrpIzHVVNXvGtbtBhxUD7i5BJAUV6PRtBieT2HVV7J4GXcATKH0bw3L3Bp9BMEj+Ucqi2xxcAWmG8D3jquU4th0MAYHwlQZHXPoCFUuEq5KGU+Sn0uAuXIHXP0lDNT4HwuXIRVo9Pla78Pf9xV/6n+y5corbjlKOVy5VFqinBcuUUj0Pb+9XLkTokeVkNR/3b/gJVyol0P/AHDv+39lo3clcuQig394Fbvf3T/suXKCjof7p3/ZDNa/ffZcuVC6r/tH/CqeAf8AZj/9f1XLkB8cBcuXKK//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18" y="1752600"/>
            <a:ext cx="3121025" cy="420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60578" y="5947682"/>
            <a:ext cx="3135766" cy="461665"/>
          </a:xfrm>
          <a:prstGeom prst="rect">
            <a:avLst/>
          </a:prstGeom>
          <a:noFill/>
        </p:spPr>
        <p:txBody>
          <a:bodyPr wrap="square" rtlCol="0">
            <a:spAutoFit/>
          </a:bodyPr>
          <a:lstStyle/>
          <a:p>
            <a:pPr algn="ctr"/>
            <a:r>
              <a:rPr lang="en-US" sz="2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PHAN BỘI CHÂU</a:t>
            </a:r>
          </a:p>
        </p:txBody>
      </p:sp>
      <p:sp>
        <p:nvSpPr>
          <p:cNvPr id="15" name="Rectangle 14"/>
          <p:cNvSpPr/>
          <p:nvPr/>
        </p:nvSpPr>
        <p:spPr>
          <a:xfrm>
            <a:off x="4114800" y="1299865"/>
            <a:ext cx="4419600" cy="52893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 VÀI NÉT VỀ PHAN BỘI CHÂU</a:t>
            </a:r>
          </a:p>
        </p:txBody>
      </p:sp>
      <p:graphicFrame>
        <p:nvGraphicFramePr>
          <p:cNvPr id="17" name="Diagram 16"/>
          <p:cNvGraphicFramePr/>
          <p:nvPr>
            <p:extLst>
              <p:ext uri="{D42A27DB-BD31-4B8C-83A1-F6EECF244321}">
                <p14:modId xmlns:p14="http://schemas.microsoft.com/office/powerpoint/2010/main" val="290175233"/>
              </p:ext>
            </p:extLst>
          </p:nvPr>
        </p:nvGraphicFramePr>
        <p:xfrm>
          <a:off x="3733800" y="2146318"/>
          <a:ext cx="5143500" cy="4178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angle 20"/>
          <p:cNvSpPr/>
          <p:nvPr/>
        </p:nvSpPr>
        <p:spPr>
          <a:xfrm>
            <a:off x="4953000" y="2264229"/>
            <a:ext cx="3810000" cy="7130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endParaRPr lang="en-US" sz="2400" dirty="0">
              <a:latin typeface="Times New Roman" panose="02020603050405020304" pitchFamily="18" charset="0"/>
              <a:cs typeface="Times New Roman" panose="02020603050405020304" pitchFamily="18" charset="0"/>
            </a:endParaRPr>
          </a:p>
        </p:txBody>
      </p:sp>
      <p:sp>
        <p:nvSpPr>
          <p:cNvPr id="23" name="Rectangle 22"/>
          <p:cNvSpPr/>
          <p:nvPr/>
        </p:nvSpPr>
        <p:spPr>
          <a:xfrm>
            <a:off x="4953000" y="4953000"/>
            <a:ext cx="3810000" cy="7130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Đàn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An</a:t>
            </a:r>
          </a:p>
        </p:txBody>
      </p:sp>
      <p:sp>
        <p:nvSpPr>
          <p:cNvPr id="24" name="Rectangle 23"/>
          <p:cNvSpPr/>
          <p:nvPr/>
        </p:nvSpPr>
        <p:spPr>
          <a:xfrm>
            <a:off x="4953000" y="3614057"/>
            <a:ext cx="3810000" cy="7130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1867</a:t>
            </a:r>
          </a:p>
        </p:txBody>
      </p:sp>
    </p:spTree>
    <p:extLst>
      <p:ext uri="{BB962C8B-B14F-4D97-AF65-F5344CB8AC3E}">
        <p14:creationId xmlns:p14="http://schemas.microsoft.com/office/powerpoint/2010/main" val="249613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3"/>
                                        </p:tgtEl>
                                        <p:attrNameLst>
                                          <p:attrName>style.visibility</p:attrName>
                                        </p:attrNameLst>
                                      </p:cBhvr>
                                      <p:to>
                                        <p:strVal val="visible"/>
                                      </p:to>
                                    </p:set>
                                    <p:animEffect transition="in" filter="barn(inVertical)">
                                      <p:cBhvr>
                                        <p:cTn id="12" dur="500"/>
                                        <p:tgtEl>
                                          <p:spTgt spid="10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randombar(horizont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randombar(horizontal)">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Graphic spid="17" grpId="0">
        <p:bldAsOne/>
      </p:bldGraphic>
      <p:bldP spid="21" grpId="0" animBg="1"/>
      <p:bldP spid="23"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8600" y="0"/>
            <a:ext cx="9372600" cy="6934200"/>
          </a:xfrm>
        </p:spPr>
      </p:pic>
      <p:graphicFrame>
        <p:nvGraphicFramePr>
          <p:cNvPr id="15" name="Diagram 14"/>
          <p:cNvGraphicFramePr/>
          <p:nvPr>
            <p:extLst>
              <p:ext uri="{D42A27DB-BD31-4B8C-83A1-F6EECF244321}">
                <p14:modId xmlns:p14="http://schemas.microsoft.com/office/powerpoint/2010/main" val="307098851"/>
              </p:ext>
            </p:extLst>
          </p:nvPr>
        </p:nvGraphicFramePr>
        <p:xfrm>
          <a:off x="533400" y="1496943"/>
          <a:ext cx="3505200" cy="426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p:cNvSpPr txBox="1"/>
          <p:nvPr/>
        </p:nvSpPr>
        <p:spPr>
          <a:xfrm>
            <a:off x="653139" y="1676400"/>
            <a:ext cx="457200" cy="707886"/>
          </a:xfrm>
          <a:prstGeom prst="rect">
            <a:avLst/>
          </a:prstGeom>
          <a:noFill/>
        </p:spPr>
        <p:txBody>
          <a:bodyPr wrap="square" rtlCol="0">
            <a:spAutoFit/>
          </a:bodyPr>
          <a:lstStyle/>
          <a:p>
            <a:r>
              <a:rPr lang="en-US" sz="4000" dirty="0"/>
              <a:t>1</a:t>
            </a:r>
          </a:p>
        </p:txBody>
      </p:sp>
      <p:sp>
        <p:nvSpPr>
          <p:cNvPr id="17" name="TextBox 16"/>
          <p:cNvSpPr txBox="1"/>
          <p:nvPr/>
        </p:nvSpPr>
        <p:spPr>
          <a:xfrm>
            <a:off x="1034141" y="2438400"/>
            <a:ext cx="587828" cy="707886"/>
          </a:xfrm>
          <a:prstGeom prst="rect">
            <a:avLst/>
          </a:prstGeom>
          <a:noFill/>
        </p:spPr>
        <p:txBody>
          <a:bodyPr wrap="square" rtlCol="0">
            <a:spAutoFit/>
          </a:bodyPr>
          <a:lstStyle/>
          <a:p>
            <a:r>
              <a:rPr lang="en-US" sz="4000" dirty="0"/>
              <a:t>2</a:t>
            </a:r>
          </a:p>
        </p:txBody>
      </p:sp>
      <p:sp>
        <p:nvSpPr>
          <p:cNvPr id="18" name="TextBox 17"/>
          <p:cNvSpPr txBox="1"/>
          <p:nvPr/>
        </p:nvSpPr>
        <p:spPr>
          <a:xfrm>
            <a:off x="1164769" y="3276600"/>
            <a:ext cx="457200" cy="707886"/>
          </a:xfrm>
          <a:prstGeom prst="rect">
            <a:avLst/>
          </a:prstGeom>
          <a:noFill/>
        </p:spPr>
        <p:txBody>
          <a:bodyPr wrap="square" rtlCol="0">
            <a:spAutoFit/>
          </a:bodyPr>
          <a:lstStyle/>
          <a:p>
            <a:r>
              <a:rPr lang="en-US" sz="4000" dirty="0"/>
              <a:t>3</a:t>
            </a:r>
          </a:p>
        </p:txBody>
      </p:sp>
      <p:sp>
        <p:nvSpPr>
          <p:cNvPr id="19" name="TextBox 18"/>
          <p:cNvSpPr txBox="1"/>
          <p:nvPr/>
        </p:nvSpPr>
        <p:spPr>
          <a:xfrm>
            <a:off x="1034141" y="4093343"/>
            <a:ext cx="522513" cy="707886"/>
          </a:xfrm>
          <a:prstGeom prst="rect">
            <a:avLst/>
          </a:prstGeom>
          <a:noFill/>
        </p:spPr>
        <p:txBody>
          <a:bodyPr wrap="square" rtlCol="0">
            <a:spAutoFit/>
          </a:bodyPr>
          <a:lstStyle/>
          <a:p>
            <a:r>
              <a:rPr lang="en-US" sz="4000" dirty="0"/>
              <a:t>4</a:t>
            </a:r>
          </a:p>
        </p:txBody>
      </p:sp>
      <p:sp>
        <p:nvSpPr>
          <p:cNvPr id="20" name="TextBox 19"/>
          <p:cNvSpPr txBox="1"/>
          <p:nvPr/>
        </p:nvSpPr>
        <p:spPr>
          <a:xfrm>
            <a:off x="691239" y="4893286"/>
            <a:ext cx="381000" cy="707886"/>
          </a:xfrm>
          <a:prstGeom prst="rect">
            <a:avLst/>
          </a:prstGeom>
          <a:noFill/>
        </p:spPr>
        <p:txBody>
          <a:bodyPr wrap="square" rtlCol="0">
            <a:spAutoFit/>
          </a:bodyPr>
          <a:lstStyle/>
          <a:p>
            <a:r>
              <a:rPr lang="en-US" sz="4000" dirty="0"/>
              <a:t>5</a:t>
            </a:r>
          </a:p>
        </p:txBody>
      </p:sp>
      <p:sp>
        <p:nvSpPr>
          <p:cNvPr id="21" name="Rectangle 20"/>
          <p:cNvSpPr/>
          <p:nvPr/>
        </p:nvSpPr>
        <p:spPr>
          <a:xfrm>
            <a:off x="4953000" y="1752600"/>
            <a:ext cx="3581400" cy="55548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   </a:t>
            </a:r>
            <a:r>
              <a:rPr lang="en-US" sz="2000" dirty="0" err="1">
                <a:latin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Đông</a:t>
            </a:r>
            <a:r>
              <a:rPr lang="en-US" sz="2000" dirty="0">
                <a:latin typeface="Times New Roman" panose="02020603050405020304" pitchFamily="18" charset="0"/>
                <a:cs typeface="Times New Roman" panose="02020603050405020304" pitchFamily="18" charset="0"/>
              </a:rPr>
              <a:t> Du tan </a:t>
            </a:r>
            <a:r>
              <a:rPr lang="en-US" sz="2000" dirty="0" err="1">
                <a:latin typeface="Times New Roman" panose="02020603050405020304" pitchFamily="18" charset="0"/>
                <a:cs typeface="Times New Roman" panose="02020603050405020304" pitchFamily="18" charset="0"/>
              </a:rPr>
              <a:t>rã</a:t>
            </a:r>
            <a:r>
              <a:rPr lang="en-US" sz="2000" dirty="0">
                <a:latin typeface="Times New Roman" panose="02020603050405020304" pitchFamily="18" charset="0"/>
                <a:cs typeface="Times New Roman" panose="02020603050405020304" pitchFamily="18" charset="0"/>
              </a:rPr>
              <a:t>.</a:t>
            </a:r>
            <a:endParaRPr lang="en-US" dirty="0"/>
          </a:p>
        </p:txBody>
      </p:sp>
      <p:sp>
        <p:nvSpPr>
          <p:cNvPr id="24" name="Rectangle 23"/>
          <p:cNvSpPr/>
          <p:nvPr/>
        </p:nvSpPr>
        <p:spPr>
          <a:xfrm>
            <a:off x="4969328" y="2514600"/>
            <a:ext cx="3548744" cy="5554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Đào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a:t>
            </a:r>
          </a:p>
        </p:txBody>
      </p:sp>
      <p:sp>
        <p:nvSpPr>
          <p:cNvPr id="25" name="Rectangle 24"/>
          <p:cNvSpPr/>
          <p:nvPr/>
        </p:nvSpPr>
        <p:spPr>
          <a:xfrm>
            <a:off x="4985656" y="3352800"/>
            <a:ext cx="3548744" cy="5554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   Phan </a:t>
            </a:r>
            <a:r>
              <a:rPr lang="en-US" sz="2000" dirty="0" err="1">
                <a:latin typeface="Times New Roman" panose="02020603050405020304" pitchFamily="18" charset="0"/>
                <a:cs typeface="Times New Roman" panose="02020603050405020304" pitchFamily="18" charset="0"/>
              </a:rPr>
              <a:t>Bội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cs typeface="Times New Roman" panose="02020603050405020304" pitchFamily="18" charset="0"/>
              </a:rPr>
              <a:t> Nam sang </a:t>
            </a:r>
            <a:r>
              <a:rPr lang="en-US" sz="2000" dirty="0" err="1">
                <a:latin typeface="Times New Roman" panose="02020603050405020304" pitchFamily="18" charset="0"/>
                <a:cs typeface="Times New Roman" panose="02020603050405020304" pitchFamily="18" charset="0"/>
              </a:rPr>
              <a:t>Nhật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a:t>
            </a:r>
          </a:p>
        </p:txBody>
      </p:sp>
      <p:sp>
        <p:nvSpPr>
          <p:cNvPr id="23" name="8-Point Star 22"/>
          <p:cNvSpPr/>
          <p:nvPr/>
        </p:nvSpPr>
        <p:spPr>
          <a:xfrm>
            <a:off x="4686300" y="17526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a</a:t>
            </a:r>
          </a:p>
        </p:txBody>
      </p:sp>
      <p:sp>
        <p:nvSpPr>
          <p:cNvPr id="27" name="8-Point Star 26"/>
          <p:cNvSpPr/>
          <p:nvPr/>
        </p:nvSpPr>
        <p:spPr>
          <a:xfrm>
            <a:off x="4686300" y="25146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b</a:t>
            </a:r>
          </a:p>
        </p:txBody>
      </p:sp>
      <p:sp>
        <p:nvSpPr>
          <p:cNvPr id="28" name="8-Point Star 27"/>
          <p:cNvSpPr/>
          <p:nvPr/>
        </p:nvSpPr>
        <p:spPr>
          <a:xfrm>
            <a:off x="4718956" y="33528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c</a:t>
            </a:r>
          </a:p>
        </p:txBody>
      </p:sp>
      <p:sp>
        <p:nvSpPr>
          <p:cNvPr id="29" name="Rectangle 28"/>
          <p:cNvSpPr/>
          <p:nvPr/>
        </p:nvSpPr>
        <p:spPr>
          <a:xfrm>
            <a:off x="4985656" y="4915057"/>
            <a:ext cx="3548743" cy="5554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lập</a:t>
            </a:r>
            <a:r>
              <a:rPr lang="en-US" sz="2000" dirty="0">
                <a:latin typeface="Times New Roman" panose="02020603050405020304" pitchFamily="18" charset="0"/>
                <a:cs typeface="Times New Roman" panose="02020603050405020304" pitchFamily="18" charset="0"/>
              </a:rPr>
              <a:t>.</a:t>
            </a:r>
          </a:p>
        </p:txBody>
      </p:sp>
      <p:sp>
        <p:nvSpPr>
          <p:cNvPr id="30" name="Rectangle 29"/>
          <p:cNvSpPr/>
          <p:nvPr/>
        </p:nvSpPr>
        <p:spPr>
          <a:xfrm>
            <a:off x="4969328" y="4093343"/>
            <a:ext cx="3581401" cy="55548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dậy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ta.</a:t>
            </a:r>
          </a:p>
        </p:txBody>
      </p:sp>
      <p:sp>
        <p:nvSpPr>
          <p:cNvPr id="31" name="8-Point Star 30"/>
          <p:cNvSpPr/>
          <p:nvPr/>
        </p:nvSpPr>
        <p:spPr>
          <a:xfrm>
            <a:off x="4686300" y="4099572"/>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d</a:t>
            </a:r>
          </a:p>
        </p:txBody>
      </p:sp>
      <p:sp>
        <p:nvSpPr>
          <p:cNvPr id="32" name="8-Point Star 31"/>
          <p:cNvSpPr/>
          <p:nvPr/>
        </p:nvSpPr>
        <p:spPr>
          <a:xfrm>
            <a:off x="4718956" y="4893286"/>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e</a:t>
            </a:r>
          </a:p>
        </p:txBody>
      </p:sp>
      <p:sp>
        <p:nvSpPr>
          <p:cNvPr id="26" name="TextBox 25"/>
          <p:cNvSpPr txBox="1"/>
          <p:nvPr/>
        </p:nvSpPr>
        <p:spPr>
          <a:xfrm>
            <a:off x="457200" y="304799"/>
            <a:ext cx="8458199" cy="584775"/>
          </a:xfrm>
          <a:prstGeom prst="rect">
            <a:avLst/>
          </a:prstGeom>
          <a:noFill/>
        </p:spPr>
        <p:txBody>
          <a:bodyPr wrap="square" rtlCol="0">
            <a:spAutoFit/>
          </a:bodyPr>
          <a:lstStyle/>
          <a:p>
            <a:r>
              <a:rPr lang="en-US" sz="3200" dirty="0" err="1">
                <a:solidFill>
                  <a:srgbClr val="0000FF"/>
                </a:solidFill>
                <a:latin typeface="Times New Roman" panose="02020603050405020304" pitchFamily="18" charset="0"/>
                <a:cs typeface="Times New Roman" panose="02020603050405020304" pitchFamily="18" charset="0"/>
              </a:rPr>
              <a:t>Hãy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nối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liệu</a:t>
            </a:r>
            <a:r>
              <a:rPr lang="en-US" sz="3200" dirty="0">
                <a:solidFill>
                  <a:srgbClr val="0000FF"/>
                </a:solidFill>
                <a:latin typeface="Times New Roman" panose="02020603050405020304" pitchFamily="18" charset="0"/>
                <a:cs typeface="Times New Roman" panose="02020603050405020304" pitchFamily="18" charset="0"/>
              </a:rPr>
              <a:t> ở </a:t>
            </a:r>
            <a:r>
              <a:rPr lang="en-US" sz="3200" dirty="0" err="1">
                <a:solidFill>
                  <a:srgbClr val="0000FF"/>
                </a:solidFill>
                <a:latin typeface="Times New Roman" panose="02020603050405020304" pitchFamily="18" charset="0"/>
                <a:cs typeface="Times New Roman" panose="02020603050405020304" pitchFamily="18" charset="0"/>
              </a:rPr>
              <a:t>cột</a:t>
            </a:r>
            <a:r>
              <a:rPr lang="en-US" sz="3200" dirty="0">
                <a:solidFill>
                  <a:srgbClr val="0000FF"/>
                </a:solidFill>
                <a:latin typeface="Times New Roman" panose="02020603050405020304" pitchFamily="18" charset="0"/>
                <a:cs typeface="Times New Roman" panose="02020603050405020304" pitchFamily="18" charset="0"/>
              </a:rPr>
              <a:t> A </a:t>
            </a:r>
            <a:r>
              <a:rPr lang="en-US" sz="3200" dirty="0" err="1">
                <a:solidFill>
                  <a:srgbClr val="0000FF"/>
                </a:solidFill>
                <a:latin typeface="Times New Roman" panose="02020603050405020304" pitchFamily="18" charset="0"/>
                <a:cs typeface="Times New Roman" panose="02020603050405020304" pitchFamily="18" charset="0"/>
              </a:rPr>
              <a:t>với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cột</a:t>
            </a:r>
            <a:r>
              <a:rPr lang="en-US" sz="3200" dirty="0">
                <a:solidFill>
                  <a:srgbClr val="0000FF"/>
                </a:solidFill>
                <a:latin typeface="Times New Roman" panose="02020603050405020304" pitchFamily="18" charset="0"/>
                <a:cs typeface="Times New Roman" panose="02020603050405020304" pitchFamily="18" charset="0"/>
              </a:rPr>
              <a:t> B </a:t>
            </a:r>
            <a:r>
              <a:rPr lang="en-US" sz="3200" dirty="0" err="1">
                <a:solidFill>
                  <a:srgbClr val="0000FF"/>
                </a:solidFill>
                <a:latin typeface="Times New Roman" panose="02020603050405020304" pitchFamily="18" charset="0"/>
                <a:cs typeface="Times New Roman" panose="02020603050405020304" pitchFamily="18" charset="0"/>
              </a:rPr>
              <a:t>sao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đúng</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828800" y="889573"/>
            <a:ext cx="1143000" cy="830997"/>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A</a:t>
            </a:r>
          </a:p>
        </p:txBody>
      </p:sp>
      <p:sp>
        <p:nvSpPr>
          <p:cNvPr id="34" name="TextBox 33"/>
          <p:cNvSpPr txBox="1"/>
          <p:nvPr/>
        </p:nvSpPr>
        <p:spPr>
          <a:xfrm>
            <a:off x="5791200" y="889572"/>
            <a:ext cx="1447800" cy="830997"/>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119623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par>
                                <p:cTn id="23" presetID="53" presetClass="entr" presetSubtype="16" fill="hold" nodeType="with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p:cTn id="25"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6">
                                            <p:txEl>
                                              <p:pRg st="0" end="0"/>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p:cTn id="30"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17">
                                            <p:txEl>
                                              <p:pRg st="0" end="0"/>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p:cTn id="35"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18">
                                            <p:txEl>
                                              <p:pRg st="0" end="0"/>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 calcmode="lin" valueType="num">
                                      <p:cBhvr>
                                        <p:cTn id="40"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19">
                                            <p:txEl>
                                              <p:pRg st="0" end="0"/>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20">
                                            <p:txEl>
                                              <p:pRg st="0" end="0"/>
                                            </p:txEl>
                                          </p:spTgt>
                                        </p:tgtEl>
                                        <p:attrNameLst>
                                          <p:attrName>style.visibility</p:attrName>
                                        </p:attrNameLst>
                                      </p:cBhvr>
                                      <p:to>
                                        <p:strVal val="visible"/>
                                      </p:to>
                                    </p:set>
                                    <p:anim calcmode="lin" valueType="num">
                                      <p:cBhvr>
                                        <p:cTn id="45"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4">
                                            <p:txEl>
                                              <p:pRg st="0" end="0"/>
                                            </p:txEl>
                                          </p:spTgt>
                                        </p:tgtEl>
                                        <p:attrNameLst>
                                          <p:attrName>style.visibility</p:attrName>
                                        </p:attrNameLst>
                                      </p:cBhvr>
                                      <p:to>
                                        <p:strVal val="visible"/>
                                      </p:to>
                                    </p:set>
                                    <p:anim calcmode="lin" valueType="num">
                                      <p:cBhvr>
                                        <p:cTn id="5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34">
                                            <p:txEl>
                                              <p:pRg st="0" end="0"/>
                                            </p:txEl>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fltVal val="0"/>
                                          </p:val>
                                        </p:tav>
                                        <p:tav tm="100000">
                                          <p:val>
                                            <p:strVal val="#ppt_w"/>
                                          </p:val>
                                        </p:tav>
                                      </p:tavLst>
                                    </p:anim>
                                    <p:anim calcmode="lin" valueType="num">
                                      <p:cBhvr>
                                        <p:cTn id="73" dur="500" fill="hold"/>
                                        <p:tgtEl>
                                          <p:spTgt spid="30"/>
                                        </p:tgtEl>
                                        <p:attrNameLst>
                                          <p:attrName>ppt_h</p:attrName>
                                        </p:attrNameLst>
                                      </p:cBhvr>
                                      <p:tavLst>
                                        <p:tav tm="0">
                                          <p:val>
                                            <p:fltVal val="0"/>
                                          </p:val>
                                        </p:tav>
                                        <p:tav tm="100000">
                                          <p:val>
                                            <p:strVal val="#ppt_h"/>
                                          </p:val>
                                        </p:tav>
                                      </p:tavLst>
                                    </p:anim>
                                    <p:animEffect transition="in" filter="fade">
                                      <p:cBhvr>
                                        <p:cTn id="74" dur="500"/>
                                        <p:tgtEl>
                                          <p:spTgt spid="3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animEffect transition="in" filter="fade">
                                      <p:cBhvr>
                                        <p:cTn id="89" dur="500"/>
                                        <p:tgtEl>
                                          <p:spTgt spid="27"/>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500" fill="hold"/>
                                        <p:tgtEl>
                                          <p:spTgt spid="32"/>
                                        </p:tgtEl>
                                        <p:attrNameLst>
                                          <p:attrName>ppt_w</p:attrName>
                                        </p:attrNameLst>
                                      </p:cBhvr>
                                      <p:tavLst>
                                        <p:tav tm="0">
                                          <p:val>
                                            <p:fltVal val="0"/>
                                          </p:val>
                                        </p:tav>
                                        <p:tav tm="100000">
                                          <p:val>
                                            <p:strVal val="#ppt_w"/>
                                          </p:val>
                                        </p:tav>
                                      </p:tavLst>
                                    </p:anim>
                                    <p:anim calcmode="lin" valueType="num">
                                      <p:cBhvr>
                                        <p:cTn id="103" dur="500" fill="hold"/>
                                        <p:tgtEl>
                                          <p:spTgt spid="32"/>
                                        </p:tgtEl>
                                        <p:attrNameLst>
                                          <p:attrName>ppt_h</p:attrName>
                                        </p:attrNameLst>
                                      </p:cBhvr>
                                      <p:tavLst>
                                        <p:tav tm="0">
                                          <p:val>
                                            <p:fltVal val="0"/>
                                          </p:val>
                                        </p:tav>
                                        <p:tav tm="100000">
                                          <p:val>
                                            <p:strVal val="#ppt_h"/>
                                          </p:val>
                                        </p:tav>
                                      </p:tavLst>
                                    </p:anim>
                                    <p:animEffect transition="in" filter="fade">
                                      <p:cBhvr>
                                        <p:cTn id="10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21" grpId="0" animBg="1"/>
      <p:bldP spid="24" grpId="0" animBg="1"/>
      <p:bldP spid="25" grpId="0" animBg="1"/>
      <p:bldP spid="23" grpId="0" animBg="1"/>
      <p:bldP spid="27" grpId="0" animBg="1"/>
      <p:bldP spid="28" grpId="0" animBg="1"/>
      <p:bldP spid="29" grpId="0" animBg="1"/>
      <p:bldP spid="30" grpId="0" animBg="1"/>
      <p:bldP spid="31" grpId="0" animBg="1"/>
      <p:bldP spid="32" grpId="0" animBg="1"/>
      <p:bldP spid="26"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28600" y="0"/>
            <a:ext cx="9372600" cy="6934200"/>
          </a:xfrm>
        </p:spPr>
      </p:pic>
      <p:graphicFrame>
        <p:nvGraphicFramePr>
          <p:cNvPr id="15" name="Diagram 14"/>
          <p:cNvGraphicFramePr/>
          <p:nvPr>
            <p:extLst>
              <p:ext uri="{D42A27DB-BD31-4B8C-83A1-F6EECF244321}">
                <p14:modId xmlns:p14="http://schemas.microsoft.com/office/powerpoint/2010/main" val="1131379135"/>
              </p:ext>
            </p:extLst>
          </p:nvPr>
        </p:nvGraphicFramePr>
        <p:xfrm>
          <a:off x="533400" y="1496943"/>
          <a:ext cx="3505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653139" y="1676400"/>
            <a:ext cx="457200" cy="707886"/>
          </a:xfrm>
          <a:prstGeom prst="rect">
            <a:avLst/>
          </a:prstGeom>
          <a:noFill/>
        </p:spPr>
        <p:txBody>
          <a:bodyPr wrap="square" rtlCol="0">
            <a:spAutoFit/>
          </a:bodyPr>
          <a:lstStyle/>
          <a:p>
            <a:r>
              <a:rPr lang="en-US" sz="4000" dirty="0"/>
              <a:t>1</a:t>
            </a:r>
          </a:p>
        </p:txBody>
      </p:sp>
      <p:sp>
        <p:nvSpPr>
          <p:cNvPr id="17" name="TextBox 16"/>
          <p:cNvSpPr txBox="1"/>
          <p:nvPr/>
        </p:nvSpPr>
        <p:spPr>
          <a:xfrm>
            <a:off x="1034141" y="2438400"/>
            <a:ext cx="587828" cy="707886"/>
          </a:xfrm>
          <a:prstGeom prst="rect">
            <a:avLst/>
          </a:prstGeom>
          <a:noFill/>
        </p:spPr>
        <p:txBody>
          <a:bodyPr wrap="square" rtlCol="0">
            <a:spAutoFit/>
          </a:bodyPr>
          <a:lstStyle/>
          <a:p>
            <a:r>
              <a:rPr lang="en-US" sz="4000" dirty="0"/>
              <a:t>2</a:t>
            </a:r>
          </a:p>
        </p:txBody>
      </p:sp>
      <p:sp>
        <p:nvSpPr>
          <p:cNvPr id="18" name="TextBox 17"/>
          <p:cNvSpPr txBox="1"/>
          <p:nvPr/>
        </p:nvSpPr>
        <p:spPr>
          <a:xfrm>
            <a:off x="1164769" y="3276600"/>
            <a:ext cx="457200" cy="707886"/>
          </a:xfrm>
          <a:prstGeom prst="rect">
            <a:avLst/>
          </a:prstGeom>
          <a:noFill/>
        </p:spPr>
        <p:txBody>
          <a:bodyPr wrap="square" rtlCol="0">
            <a:spAutoFit/>
          </a:bodyPr>
          <a:lstStyle/>
          <a:p>
            <a:r>
              <a:rPr lang="en-US" sz="4000" dirty="0"/>
              <a:t>3</a:t>
            </a:r>
          </a:p>
        </p:txBody>
      </p:sp>
      <p:sp>
        <p:nvSpPr>
          <p:cNvPr id="19" name="TextBox 18"/>
          <p:cNvSpPr txBox="1"/>
          <p:nvPr/>
        </p:nvSpPr>
        <p:spPr>
          <a:xfrm>
            <a:off x="1034141" y="4093343"/>
            <a:ext cx="522513" cy="707886"/>
          </a:xfrm>
          <a:prstGeom prst="rect">
            <a:avLst/>
          </a:prstGeom>
          <a:noFill/>
        </p:spPr>
        <p:txBody>
          <a:bodyPr wrap="square" rtlCol="0">
            <a:spAutoFit/>
          </a:bodyPr>
          <a:lstStyle/>
          <a:p>
            <a:r>
              <a:rPr lang="en-US" sz="4000" dirty="0"/>
              <a:t>4</a:t>
            </a:r>
          </a:p>
        </p:txBody>
      </p:sp>
      <p:sp>
        <p:nvSpPr>
          <p:cNvPr id="20" name="TextBox 19"/>
          <p:cNvSpPr txBox="1"/>
          <p:nvPr/>
        </p:nvSpPr>
        <p:spPr>
          <a:xfrm>
            <a:off x="691239" y="4893286"/>
            <a:ext cx="381000" cy="707886"/>
          </a:xfrm>
          <a:prstGeom prst="rect">
            <a:avLst/>
          </a:prstGeom>
          <a:noFill/>
        </p:spPr>
        <p:txBody>
          <a:bodyPr wrap="square" rtlCol="0">
            <a:spAutoFit/>
          </a:bodyPr>
          <a:lstStyle/>
          <a:p>
            <a:r>
              <a:rPr lang="en-US" sz="4000" dirty="0"/>
              <a:t>5</a:t>
            </a:r>
          </a:p>
        </p:txBody>
      </p:sp>
      <p:sp>
        <p:nvSpPr>
          <p:cNvPr id="21" name="Rectangle 20"/>
          <p:cNvSpPr/>
          <p:nvPr/>
        </p:nvSpPr>
        <p:spPr>
          <a:xfrm>
            <a:off x="4953000" y="1752600"/>
            <a:ext cx="3581400" cy="55548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   </a:t>
            </a:r>
            <a:r>
              <a:rPr lang="en-US" sz="2000" dirty="0" err="1">
                <a:latin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Đông</a:t>
            </a:r>
            <a:r>
              <a:rPr lang="en-US" sz="2000" dirty="0">
                <a:latin typeface="Times New Roman" panose="02020603050405020304" pitchFamily="18" charset="0"/>
                <a:cs typeface="Times New Roman" panose="02020603050405020304" pitchFamily="18" charset="0"/>
              </a:rPr>
              <a:t> Du tan </a:t>
            </a:r>
            <a:r>
              <a:rPr lang="en-US" sz="2000" dirty="0" err="1">
                <a:latin typeface="Times New Roman" panose="02020603050405020304" pitchFamily="18" charset="0"/>
                <a:cs typeface="Times New Roman" panose="02020603050405020304" pitchFamily="18" charset="0"/>
              </a:rPr>
              <a:t>rã</a:t>
            </a:r>
            <a:r>
              <a:rPr lang="en-US" sz="2000" dirty="0">
                <a:latin typeface="Times New Roman" panose="02020603050405020304" pitchFamily="18" charset="0"/>
                <a:cs typeface="Times New Roman" panose="02020603050405020304" pitchFamily="18" charset="0"/>
              </a:rPr>
              <a:t>.</a:t>
            </a:r>
            <a:endParaRPr lang="en-US" dirty="0"/>
          </a:p>
        </p:txBody>
      </p:sp>
      <p:sp>
        <p:nvSpPr>
          <p:cNvPr id="24" name="Rectangle 23"/>
          <p:cNvSpPr/>
          <p:nvPr/>
        </p:nvSpPr>
        <p:spPr>
          <a:xfrm>
            <a:off x="4969328" y="2514600"/>
            <a:ext cx="3548744" cy="5554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Đào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a:t>
            </a:r>
          </a:p>
        </p:txBody>
      </p:sp>
      <p:sp>
        <p:nvSpPr>
          <p:cNvPr id="25" name="Rectangle 24"/>
          <p:cNvSpPr/>
          <p:nvPr/>
        </p:nvSpPr>
        <p:spPr>
          <a:xfrm>
            <a:off x="4985656" y="3352800"/>
            <a:ext cx="3548744" cy="5554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   Phan </a:t>
            </a:r>
            <a:r>
              <a:rPr lang="en-US" sz="2000" dirty="0" err="1">
                <a:latin typeface="Times New Roman" panose="02020603050405020304" pitchFamily="18" charset="0"/>
                <a:cs typeface="Times New Roman" panose="02020603050405020304" pitchFamily="18" charset="0"/>
              </a:rPr>
              <a:t>Bội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cs typeface="Times New Roman" panose="02020603050405020304" pitchFamily="18" charset="0"/>
              </a:rPr>
              <a:t> Nam sang </a:t>
            </a:r>
            <a:r>
              <a:rPr lang="en-US" sz="2000" dirty="0" err="1">
                <a:latin typeface="Times New Roman" panose="02020603050405020304" pitchFamily="18" charset="0"/>
                <a:cs typeface="Times New Roman" panose="02020603050405020304" pitchFamily="18" charset="0"/>
              </a:rPr>
              <a:t>Nhật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a:t>
            </a:r>
          </a:p>
        </p:txBody>
      </p:sp>
      <p:sp>
        <p:nvSpPr>
          <p:cNvPr id="23" name="8-Point Star 22"/>
          <p:cNvSpPr/>
          <p:nvPr/>
        </p:nvSpPr>
        <p:spPr>
          <a:xfrm>
            <a:off x="4686300" y="17526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a</a:t>
            </a:r>
          </a:p>
        </p:txBody>
      </p:sp>
      <p:sp>
        <p:nvSpPr>
          <p:cNvPr id="27" name="8-Point Star 26"/>
          <p:cNvSpPr/>
          <p:nvPr/>
        </p:nvSpPr>
        <p:spPr>
          <a:xfrm>
            <a:off x="4686300" y="25146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b</a:t>
            </a:r>
          </a:p>
        </p:txBody>
      </p:sp>
      <p:sp>
        <p:nvSpPr>
          <p:cNvPr id="28" name="8-Point Star 27"/>
          <p:cNvSpPr/>
          <p:nvPr/>
        </p:nvSpPr>
        <p:spPr>
          <a:xfrm>
            <a:off x="4718956" y="3352800"/>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c</a:t>
            </a:r>
          </a:p>
        </p:txBody>
      </p:sp>
      <p:sp>
        <p:nvSpPr>
          <p:cNvPr id="29" name="Rectangle 28"/>
          <p:cNvSpPr/>
          <p:nvPr/>
        </p:nvSpPr>
        <p:spPr>
          <a:xfrm>
            <a:off x="4985656" y="4915057"/>
            <a:ext cx="3548743" cy="5554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lập</a:t>
            </a:r>
            <a:r>
              <a:rPr lang="en-US" sz="2000" dirty="0">
                <a:latin typeface="Times New Roman" panose="02020603050405020304" pitchFamily="18" charset="0"/>
                <a:cs typeface="Times New Roman" panose="02020603050405020304" pitchFamily="18" charset="0"/>
              </a:rPr>
              <a:t>.</a:t>
            </a:r>
          </a:p>
        </p:txBody>
      </p:sp>
      <p:sp>
        <p:nvSpPr>
          <p:cNvPr id="30" name="Rectangle 29"/>
          <p:cNvSpPr/>
          <p:nvPr/>
        </p:nvSpPr>
        <p:spPr>
          <a:xfrm>
            <a:off x="4969328" y="4093343"/>
            <a:ext cx="3581401" cy="55548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dậy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ta.</a:t>
            </a:r>
          </a:p>
        </p:txBody>
      </p:sp>
      <p:sp>
        <p:nvSpPr>
          <p:cNvPr id="31" name="8-Point Star 30"/>
          <p:cNvSpPr/>
          <p:nvPr/>
        </p:nvSpPr>
        <p:spPr>
          <a:xfrm>
            <a:off x="4686300" y="4093343"/>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d</a:t>
            </a:r>
          </a:p>
        </p:txBody>
      </p:sp>
      <p:sp>
        <p:nvSpPr>
          <p:cNvPr id="32" name="8-Point Star 31"/>
          <p:cNvSpPr/>
          <p:nvPr/>
        </p:nvSpPr>
        <p:spPr>
          <a:xfrm>
            <a:off x="4718956" y="4893286"/>
            <a:ext cx="533400" cy="555486"/>
          </a:xfrm>
          <a:prstGeom prst="star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a:t>e</a:t>
            </a:r>
          </a:p>
        </p:txBody>
      </p:sp>
      <p:sp>
        <p:nvSpPr>
          <p:cNvPr id="26" name="TextBox 25"/>
          <p:cNvSpPr txBox="1"/>
          <p:nvPr/>
        </p:nvSpPr>
        <p:spPr>
          <a:xfrm>
            <a:off x="457200" y="304799"/>
            <a:ext cx="8458199" cy="584775"/>
          </a:xfrm>
          <a:prstGeom prst="rect">
            <a:avLst/>
          </a:prstGeom>
          <a:noFill/>
        </p:spPr>
        <p:txBody>
          <a:bodyPr wrap="square" rtlCol="0">
            <a:spAutoFit/>
          </a:bodyPr>
          <a:lstStyle/>
          <a:p>
            <a:r>
              <a:rPr lang="en-US" sz="3200" dirty="0" err="1">
                <a:solidFill>
                  <a:srgbClr val="0000FF"/>
                </a:solidFill>
                <a:latin typeface="Times New Roman" panose="02020603050405020304" pitchFamily="18" charset="0"/>
                <a:cs typeface="Times New Roman" panose="02020603050405020304" pitchFamily="18" charset="0"/>
              </a:rPr>
              <a:t>Hãy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nối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liệu</a:t>
            </a:r>
            <a:r>
              <a:rPr lang="en-US" sz="3200" dirty="0">
                <a:solidFill>
                  <a:srgbClr val="0000FF"/>
                </a:solidFill>
                <a:latin typeface="Times New Roman" panose="02020603050405020304" pitchFamily="18" charset="0"/>
                <a:cs typeface="Times New Roman" panose="02020603050405020304" pitchFamily="18" charset="0"/>
              </a:rPr>
              <a:t> ở </a:t>
            </a:r>
            <a:r>
              <a:rPr lang="en-US" sz="3200" dirty="0" err="1">
                <a:solidFill>
                  <a:srgbClr val="0000FF"/>
                </a:solidFill>
                <a:latin typeface="Times New Roman" panose="02020603050405020304" pitchFamily="18" charset="0"/>
                <a:cs typeface="Times New Roman" panose="02020603050405020304" pitchFamily="18" charset="0"/>
              </a:rPr>
              <a:t>cột</a:t>
            </a:r>
            <a:r>
              <a:rPr lang="en-US" sz="3200" dirty="0">
                <a:solidFill>
                  <a:srgbClr val="0000FF"/>
                </a:solidFill>
                <a:latin typeface="Times New Roman" panose="02020603050405020304" pitchFamily="18" charset="0"/>
                <a:cs typeface="Times New Roman" panose="02020603050405020304" pitchFamily="18" charset="0"/>
              </a:rPr>
              <a:t> A </a:t>
            </a:r>
            <a:r>
              <a:rPr lang="en-US" sz="3200" dirty="0" err="1">
                <a:solidFill>
                  <a:srgbClr val="0000FF"/>
                </a:solidFill>
                <a:latin typeface="Times New Roman" panose="02020603050405020304" pitchFamily="18" charset="0"/>
                <a:cs typeface="Times New Roman" panose="02020603050405020304" pitchFamily="18" charset="0"/>
              </a:rPr>
              <a:t>với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cột</a:t>
            </a:r>
            <a:r>
              <a:rPr lang="en-US" sz="3200" dirty="0">
                <a:solidFill>
                  <a:srgbClr val="0000FF"/>
                </a:solidFill>
                <a:latin typeface="Times New Roman" panose="02020603050405020304" pitchFamily="18" charset="0"/>
                <a:cs typeface="Times New Roman" panose="02020603050405020304" pitchFamily="18" charset="0"/>
              </a:rPr>
              <a:t> B </a:t>
            </a:r>
            <a:r>
              <a:rPr lang="en-US" sz="3200" dirty="0" err="1">
                <a:solidFill>
                  <a:srgbClr val="0000FF"/>
                </a:solidFill>
                <a:latin typeface="Times New Roman" panose="02020603050405020304" pitchFamily="18" charset="0"/>
                <a:cs typeface="Times New Roman" panose="02020603050405020304" pitchFamily="18" charset="0"/>
              </a:rPr>
              <a:t>sao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đúng</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828800" y="889573"/>
            <a:ext cx="1143000" cy="830997"/>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A</a:t>
            </a:r>
          </a:p>
        </p:txBody>
      </p:sp>
      <p:sp>
        <p:nvSpPr>
          <p:cNvPr id="34" name="TextBox 33"/>
          <p:cNvSpPr txBox="1"/>
          <p:nvPr/>
        </p:nvSpPr>
        <p:spPr>
          <a:xfrm>
            <a:off x="5791200" y="889572"/>
            <a:ext cx="1447800" cy="830997"/>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352032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1.11111E-6 L 0.00834 0.24444 " pathEditMode="relative" rAng="0" ptsTypes="AA">
                                      <p:cBhvr>
                                        <p:cTn id="6" dur="1000" fill="hold"/>
                                        <p:tgtEl>
                                          <p:spTgt spid="24"/>
                                        </p:tgtEl>
                                        <p:attrNameLst>
                                          <p:attrName>ppt_x</p:attrName>
                                          <p:attrName>ppt_y</p:attrName>
                                        </p:attrNameLst>
                                      </p:cBhvr>
                                      <p:rCtr x="417" y="12222"/>
                                    </p:animMotion>
                                  </p:childTnLst>
                                </p:cTn>
                              </p:par>
                              <p:par>
                                <p:cTn id="7" presetID="42" presetClass="path" presetSubtype="0" accel="50000" decel="50000" fill="hold" grpId="0" nodeType="withEffect">
                                  <p:stCondLst>
                                    <p:cond delay="0"/>
                                  </p:stCondLst>
                                  <p:childTnLst>
                                    <p:animMotion origin="layout" path="M 3.33333E-6 0 L 0.00833 0.24838 " pathEditMode="relative" rAng="0" ptsTypes="AA">
                                      <p:cBhvr>
                                        <p:cTn id="8" dur="1000" fill="hold"/>
                                        <p:tgtEl>
                                          <p:spTgt spid="27"/>
                                        </p:tgtEl>
                                        <p:attrNameLst>
                                          <p:attrName>ppt_x</p:attrName>
                                          <p:attrName>ppt_y</p:attrName>
                                        </p:attrNameLst>
                                      </p:cBhvr>
                                      <p:rCtr x="417" y="12407"/>
                                    </p:animMotion>
                                  </p:childTnLst>
                                </p:cTn>
                              </p:par>
                              <p:par>
                                <p:cTn id="9" presetID="42" presetClass="path" presetSubtype="0" accel="50000" decel="50000" fill="hold" grpId="0" nodeType="withEffect">
                                  <p:stCondLst>
                                    <p:cond delay="0"/>
                                  </p:stCondLst>
                                  <p:childTnLst>
                                    <p:animMotion origin="layout" path="M 0.00417 -0.01828 L 0.00417 0.23172 " pathEditMode="relative" rAng="0" ptsTypes="AA">
                                      <p:cBhvr>
                                        <p:cTn id="10" dur="1000" fill="hold"/>
                                        <p:tgtEl>
                                          <p:spTgt spid="21"/>
                                        </p:tgtEl>
                                        <p:attrNameLst>
                                          <p:attrName>ppt_x</p:attrName>
                                          <p:attrName>ppt_y</p:attrName>
                                        </p:attrNameLst>
                                      </p:cBhvr>
                                      <p:rCtr x="0" y="12500"/>
                                    </p:animMotion>
                                  </p:childTnLst>
                                </p:cTn>
                              </p:par>
                              <p:par>
                                <p:cTn id="11" presetID="42" presetClass="path" presetSubtype="0" accel="50000" decel="50000" fill="hold" grpId="0" nodeType="withEffect">
                                  <p:stCondLst>
                                    <p:cond delay="0"/>
                                  </p:stCondLst>
                                  <p:childTnLst>
                                    <p:animMotion origin="layout" path="M 3.33333E-6 -0.01828 L 3.33333E-6 0.23172 " pathEditMode="relative" rAng="0" ptsTypes="AA">
                                      <p:cBhvr>
                                        <p:cTn id="12" dur="1000" fill="hold"/>
                                        <p:tgtEl>
                                          <p:spTgt spid="23"/>
                                        </p:tgtEl>
                                        <p:attrNameLst>
                                          <p:attrName>ppt_x</p:attrName>
                                          <p:attrName>ppt_y</p:attrName>
                                        </p:attrNameLst>
                                      </p:cBhvr>
                                      <p:rCtr x="0" y="12500"/>
                                    </p:animMotion>
                                  </p:childTnLst>
                                </p:cTn>
                              </p:par>
                              <p:par>
                                <p:cTn id="13" presetID="64" presetClass="path" presetSubtype="0" accel="50000" decel="50000" fill="hold" grpId="0" nodeType="withEffect">
                                  <p:stCondLst>
                                    <p:cond delay="0"/>
                                  </p:stCondLst>
                                  <p:childTnLst>
                                    <p:animMotion origin="layout" path="M 3.33333E-6 -1.11111E-6 L 3.33333E-6 -0.46111 " pathEditMode="relative" rAng="0" ptsTypes="AA">
                                      <p:cBhvr>
                                        <p:cTn id="14" dur="1000" fill="hold"/>
                                        <p:tgtEl>
                                          <p:spTgt spid="29"/>
                                        </p:tgtEl>
                                        <p:attrNameLst>
                                          <p:attrName>ppt_x</p:attrName>
                                          <p:attrName>ppt_y</p:attrName>
                                        </p:attrNameLst>
                                      </p:cBhvr>
                                      <p:rCtr x="0" y="-23056"/>
                                    </p:animMotion>
                                  </p:childTnLst>
                                </p:cTn>
                              </p:par>
                              <p:par>
                                <p:cTn id="15" presetID="64" presetClass="path" presetSubtype="0" accel="50000" decel="50000" fill="hold" grpId="0" nodeType="withEffect">
                                  <p:stCondLst>
                                    <p:cond delay="0"/>
                                  </p:stCondLst>
                                  <p:childTnLst>
                                    <p:animMotion origin="layout" path="M -0.00364 0.01273 L -0.00364 -0.45556 " pathEditMode="relative" rAng="0" ptsTypes="AA">
                                      <p:cBhvr>
                                        <p:cTn id="16" dur="1000" fill="hold"/>
                                        <p:tgtEl>
                                          <p:spTgt spid="32"/>
                                        </p:tgtEl>
                                        <p:attrNameLst>
                                          <p:attrName>ppt_x</p:attrName>
                                          <p:attrName>ppt_y</p:attrName>
                                        </p:attrNameLst>
                                      </p:cBhvr>
                                      <p:rCtr x="0" y="-23426"/>
                                    </p:animMotion>
                                  </p:childTnLst>
                                </p:cTn>
                              </p:par>
                              <p:par>
                                <p:cTn id="17" presetID="64" presetClass="path" presetSubtype="0" accel="50000" decel="50000" fill="hold" grpId="0" nodeType="withEffect">
                                  <p:stCondLst>
                                    <p:cond delay="0"/>
                                  </p:stCondLst>
                                  <p:childTnLst>
                                    <p:animMotion origin="layout" path="M 3.33333E-6 2.22222E-6 L 3.33333E-6 -0.12778 " pathEditMode="relative" rAng="0" ptsTypes="AA">
                                      <p:cBhvr>
                                        <p:cTn id="18" dur="1000" fill="hold"/>
                                        <p:tgtEl>
                                          <p:spTgt spid="25"/>
                                        </p:tgtEl>
                                        <p:attrNameLst>
                                          <p:attrName>ppt_x</p:attrName>
                                          <p:attrName>ppt_y</p:attrName>
                                        </p:attrNameLst>
                                      </p:cBhvr>
                                      <p:rCtr x="0" y="-6389"/>
                                    </p:animMotion>
                                  </p:childTnLst>
                                </p:cTn>
                              </p:par>
                              <p:par>
                                <p:cTn id="19" presetID="64" presetClass="path" presetSubtype="0" accel="50000" decel="50000" fill="hold" grpId="0" nodeType="withEffect">
                                  <p:stCondLst>
                                    <p:cond delay="0"/>
                                  </p:stCondLst>
                                  <p:childTnLst>
                                    <p:animMotion origin="layout" path="M 3.33333E-6 2.22222E-6 L 3.33333E-6 -0.12778 " pathEditMode="relative" rAng="0" ptsTypes="AA">
                                      <p:cBhvr>
                                        <p:cTn id="20" dur="1000" fill="hold"/>
                                        <p:tgtEl>
                                          <p:spTgt spid="28"/>
                                        </p:tgtEl>
                                        <p:attrNameLst>
                                          <p:attrName>ppt_x</p:attrName>
                                          <p:attrName>ppt_y</p:attrName>
                                        </p:attrNameLst>
                                      </p:cBhvr>
                                      <p:rCtr x="0" y="-6389"/>
                                    </p:animMotion>
                                  </p:childTnLst>
                                </p:cTn>
                              </p:par>
                              <p:par>
                                <p:cTn id="21" presetID="42" presetClass="path" presetSubtype="0" accel="50000" decel="50000" fill="hold" grpId="0" nodeType="withEffect">
                                  <p:stCondLst>
                                    <p:cond delay="0"/>
                                  </p:stCondLst>
                                  <p:childTnLst>
                                    <p:animMotion origin="layout" path="M -3.33333E-6 1.11111E-6 L -3.33333E-6 0.12778 " pathEditMode="relative" rAng="0" ptsTypes="AA">
                                      <p:cBhvr>
                                        <p:cTn id="22" dur="1000" fill="hold"/>
                                        <p:tgtEl>
                                          <p:spTgt spid="30"/>
                                        </p:tgtEl>
                                        <p:attrNameLst>
                                          <p:attrName>ppt_x</p:attrName>
                                          <p:attrName>ppt_y</p:attrName>
                                        </p:attrNameLst>
                                      </p:cBhvr>
                                      <p:rCtr x="0" y="6389"/>
                                    </p:animMotion>
                                  </p:childTnLst>
                                </p:cTn>
                              </p:par>
                              <p:par>
                                <p:cTn id="23" presetID="42" presetClass="path" presetSubtype="0" accel="50000" decel="50000" fill="hold" grpId="0" nodeType="withEffect">
                                  <p:stCondLst>
                                    <p:cond delay="0"/>
                                  </p:stCondLst>
                                  <p:childTnLst>
                                    <p:animMotion origin="layout" path="M 3.33333E-6 -3.33333E-6 L 3.33333E-6 0.1294 " pathEditMode="relative" rAng="0" ptsTypes="AA">
                                      <p:cBhvr>
                                        <p:cTn id="24" dur="1000" fill="hold"/>
                                        <p:tgtEl>
                                          <p:spTgt spid="31"/>
                                        </p:tgtEl>
                                        <p:attrNameLst>
                                          <p:attrName>ppt_x</p:attrName>
                                          <p:attrName>ppt_y</p:attrName>
                                        </p:attrNameLst>
                                      </p:cBhvr>
                                      <p:rCtr x="0" y="6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5" grpId="0" animBg="1"/>
      <p:bldP spid="23" grpId="0" animBg="1"/>
      <p:bldP spid="27" grpId="0" animBg="1"/>
      <p:bldP spid="28" grpId="0" animBg="1"/>
      <p:bldP spid="29" grpId="0" animBg="1"/>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33800" y="1066800"/>
            <a:ext cx="5410200" cy="5334000"/>
          </a:xfrm>
        </p:spPr>
        <p:txBody>
          <a:bodyPr>
            <a:normAutofit/>
          </a:bodyPr>
          <a:lstStyle/>
          <a:p>
            <a:pPr algn="l">
              <a:spcBef>
                <a:spcPct val="50000"/>
              </a:spcBef>
            </a:pPr>
            <a:r>
              <a:rPr lang="en-US" altLang="en-US" sz="2800" b="1" dirty="0">
                <a:solidFill>
                  <a:srgbClr val="9900CC"/>
                </a:solidFill>
                <a:latin typeface="Times New Roman" panose="02020603050405020304" pitchFamily="18" charset="0"/>
                <a:cs typeface="Times New Roman" panose="02020603050405020304" pitchFamily="18" charset="0"/>
              </a:rPr>
              <a:t>       Phan </a:t>
            </a:r>
            <a:r>
              <a:rPr lang="en-US" altLang="en-US" sz="2800" b="1" dirty="0" err="1">
                <a:solidFill>
                  <a:srgbClr val="9900CC"/>
                </a:solidFill>
                <a:latin typeface="Times New Roman" panose="02020603050405020304" pitchFamily="18" charset="0"/>
                <a:cs typeface="Times New Roman" panose="02020603050405020304" pitchFamily="18" charset="0"/>
              </a:rPr>
              <a:t>Bội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Châu</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tên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thật</a:t>
            </a:r>
            <a:r>
              <a:rPr lang="en-US" altLang="en-US" sz="2800" b="1" dirty="0">
                <a:solidFill>
                  <a:srgbClr val="9900CC"/>
                </a:solidFill>
                <a:latin typeface="Times New Roman" panose="02020603050405020304" pitchFamily="18" charset="0"/>
                <a:cs typeface="Times New Roman" panose="02020603050405020304" pitchFamily="18" charset="0"/>
              </a:rPr>
              <a:t> là Phan </a:t>
            </a:r>
            <a:r>
              <a:rPr lang="en-US" altLang="en-US" sz="2800" b="1" dirty="0" err="1">
                <a:solidFill>
                  <a:srgbClr val="9900CC"/>
                </a:solidFill>
                <a:latin typeface="Times New Roman" panose="02020603050405020304" pitchFamily="18" charset="0"/>
                <a:cs typeface="Times New Roman" panose="02020603050405020304" pitchFamily="18" charset="0"/>
              </a:rPr>
              <a:t>Văn</a:t>
            </a:r>
            <a:r>
              <a:rPr lang="en-US" altLang="en-US" sz="2800" b="1" dirty="0">
                <a:solidFill>
                  <a:srgbClr val="9900CC"/>
                </a:solidFill>
                <a:latin typeface="Times New Roman" panose="02020603050405020304" pitchFamily="18" charset="0"/>
                <a:cs typeface="Times New Roman" panose="02020603050405020304" pitchFamily="18" charset="0"/>
              </a:rPr>
              <a:t> San, </a:t>
            </a:r>
            <a:r>
              <a:rPr lang="en-US" altLang="en-US" sz="2800" b="1" dirty="0" err="1">
                <a:solidFill>
                  <a:srgbClr val="9900CC"/>
                </a:solidFill>
                <a:latin typeface="Times New Roman" panose="02020603050405020304" pitchFamily="18" charset="0"/>
                <a:cs typeface="Times New Roman" panose="02020603050405020304" pitchFamily="18" charset="0"/>
              </a:rPr>
              <a:t>bút</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hiệu</a:t>
            </a:r>
            <a:r>
              <a:rPr lang="en-US" altLang="en-US" sz="2800" b="1" dirty="0">
                <a:solidFill>
                  <a:srgbClr val="9900CC"/>
                </a:solidFill>
                <a:latin typeface="Times New Roman" panose="02020603050405020304" pitchFamily="18" charset="0"/>
                <a:cs typeface="Times New Roman" panose="02020603050405020304" pitchFamily="18" charset="0"/>
              </a:rPr>
              <a:t> là </a:t>
            </a:r>
            <a:r>
              <a:rPr lang="en-US" altLang="en-US" sz="2800" b="1" dirty="0" err="1">
                <a:solidFill>
                  <a:srgbClr val="9900CC"/>
                </a:solidFill>
                <a:latin typeface="Times New Roman" panose="02020603050405020304" pitchFamily="18" charset="0"/>
                <a:cs typeface="Times New Roman" panose="02020603050405020304" pitchFamily="18" charset="0"/>
              </a:rPr>
              <a:t>Sào</a:t>
            </a:r>
            <a:r>
              <a:rPr lang="en-US" altLang="en-US" sz="2800" b="1" dirty="0">
                <a:solidFill>
                  <a:srgbClr val="9900CC"/>
                </a:solidFill>
                <a:latin typeface="Times New Roman" panose="02020603050405020304" pitchFamily="18" charset="0"/>
                <a:cs typeface="Times New Roman" panose="02020603050405020304" pitchFamily="18" charset="0"/>
              </a:rPr>
              <a:t> Nam.</a:t>
            </a:r>
            <a:br>
              <a:rPr lang="en-US" altLang="en-US" sz="2800" b="1" dirty="0">
                <a:solidFill>
                  <a:srgbClr val="9900CC"/>
                </a:solidFill>
                <a:latin typeface="Times New Roman" panose="02020603050405020304" pitchFamily="18" charset="0"/>
                <a:cs typeface="Times New Roman" panose="02020603050405020304" pitchFamily="18" charset="0"/>
              </a:rPr>
            </a:b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Ông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là</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người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thông</a:t>
            </a:r>
            <a:r>
              <a:rPr lang="en-US" altLang="en-US" sz="2800" b="1" dirty="0">
                <a:solidFill>
                  <a:srgbClr val="9900CC"/>
                </a:solidFill>
                <a:latin typeface="Times New Roman" panose="02020603050405020304" pitchFamily="18" charset="0"/>
                <a:cs typeface="Times New Roman" panose="02020603050405020304" pitchFamily="18" charset="0"/>
              </a:rPr>
              <a:t> minh, </a:t>
            </a:r>
            <a:r>
              <a:rPr lang="en-US" altLang="en-US" sz="2800" b="1" dirty="0" err="1">
                <a:solidFill>
                  <a:srgbClr val="9900CC"/>
                </a:solidFill>
                <a:latin typeface="Times New Roman" panose="02020603050405020304" pitchFamily="18" charset="0"/>
                <a:cs typeface="Times New Roman" panose="02020603050405020304" pitchFamily="18" charset="0"/>
              </a:rPr>
              <a:t>học</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rộng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tài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cao</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lúc</a:t>
            </a:r>
            <a:r>
              <a:rPr lang="en-US" altLang="en-US" sz="2800" b="1" dirty="0">
                <a:solidFill>
                  <a:srgbClr val="9900CC"/>
                </a:solidFill>
                <a:latin typeface="Times New Roman" panose="02020603050405020304" pitchFamily="18" charset="0"/>
                <a:cs typeface="Times New Roman" panose="02020603050405020304" pitchFamily="18" charset="0"/>
              </a:rPr>
              <a:t> 6 </a:t>
            </a:r>
            <a:r>
              <a:rPr lang="en-US" altLang="en-US" sz="2800" b="1" dirty="0" err="1">
                <a:solidFill>
                  <a:srgbClr val="9900CC"/>
                </a:solidFill>
                <a:latin typeface="Times New Roman" panose="02020603050405020304" pitchFamily="18" charset="0"/>
                <a:cs typeface="Times New Roman" panose="02020603050405020304" pitchFamily="18" charset="0"/>
              </a:rPr>
              <a:t>tuổi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trong</a:t>
            </a:r>
            <a:r>
              <a:rPr lang="en-US" altLang="en-US" sz="2800" b="1" dirty="0">
                <a:solidFill>
                  <a:srgbClr val="9900CC"/>
                </a:solidFill>
                <a:latin typeface="Times New Roman" panose="02020603050405020304" pitchFamily="18" charset="0"/>
                <a:cs typeface="Times New Roman" panose="02020603050405020304" pitchFamily="18" charset="0"/>
              </a:rPr>
              <a:t> 3 </a:t>
            </a:r>
            <a:r>
              <a:rPr lang="en-US" altLang="en-US" sz="2800" b="1" dirty="0" err="1">
                <a:solidFill>
                  <a:srgbClr val="9900CC"/>
                </a:solidFill>
                <a:latin typeface="Times New Roman" panose="02020603050405020304" pitchFamily="18" charset="0"/>
                <a:cs typeface="Times New Roman" panose="02020603050405020304" pitchFamily="18" charset="0"/>
              </a:rPr>
              <a:t>ngày</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thuộc</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hết</a:t>
            </a:r>
            <a:r>
              <a:rPr lang="en-US" altLang="en-US" sz="2800" b="1" dirty="0">
                <a:solidFill>
                  <a:srgbClr val="9900CC"/>
                </a:solidFill>
                <a:latin typeface="Times New Roman" panose="02020603050405020304" pitchFamily="18" charset="0"/>
                <a:cs typeface="Times New Roman" panose="02020603050405020304" pitchFamily="18" charset="0"/>
              </a:rPr>
              <a:t> Tam </a:t>
            </a:r>
            <a:r>
              <a:rPr lang="en-US" altLang="en-US" sz="2800" b="1" dirty="0" err="1">
                <a:solidFill>
                  <a:srgbClr val="9900CC"/>
                </a:solidFill>
                <a:latin typeface="Times New Roman" panose="02020603050405020304" pitchFamily="18" charset="0"/>
                <a:cs typeface="Times New Roman" panose="02020603050405020304" pitchFamily="18" charset="0"/>
              </a:rPr>
              <a:t>tư</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kinh</a:t>
            </a:r>
            <a:r>
              <a:rPr lang="en-US" altLang="en-US" sz="2800" b="1" dirty="0">
                <a:solidFill>
                  <a:srgbClr val="9900CC"/>
                </a:solidFill>
                <a:latin typeface="Times New Roman" panose="02020603050405020304" pitchFamily="18" charset="0"/>
                <a:cs typeface="Times New Roman" panose="02020603050405020304" pitchFamily="18" charset="0"/>
              </a:rPr>
              <a:t>, 7 </a:t>
            </a:r>
            <a:r>
              <a:rPr lang="en-US" altLang="en-US" sz="2800" b="1" dirty="0" err="1">
                <a:solidFill>
                  <a:srgbClr val="9900CC"/>
                </a:solidFill>
                <a:latin typeface="Times New Roman" panose="02020603050405020304" pitchFamily="18" charset="0"/>
                <a:cs typeface="Times New Roman" panose="02020603050405020304" pitchFamily="18" charset="0"/>
              </a:rPr>
              <a:t>tuổi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ông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đã</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đọc</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hiểu</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sách</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Luận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ngữ</a:t>
            </a:r>
            <a:r>
              <a:rPr lang="en-US" altLang="en-US" sz="2800" b="1" dirty="0">
                <a:solidFill>
                  <a:srgbClr val="9900CC"/>
                </a:solidFill>
                <a:latin typeface="Times New Roman" panose="02020603050405020304" pitchFamily="18" charset="0"/>
                <a:cs typeface="Times New Roman" panose="02020603050405020304" pitchFamily="18" charset="0"/>
              </a:rPr>
              <a:t>. 13 </a:t>
            </a:r>
            <a:r>
              <a:rPr lang="en-US" altLang="en-US" sz="2800" b="1" dirty="0" err="1">
                <a:solidFill>
                  <a:srgbClr val="9900CC"/>
                </a:solidFill>
                <a:latin typeface="Times New Roman" panose="02020603050405020304" pitchFamily="18" charset="0"/>
                <a:cs typeface="Times New Roman" panose="02020603050405020304" pitchFamily="18" charset="0"/>
              </a:rPr>
              <a:t>tuổi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ông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thi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đô</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trạng</a:t>
            </a: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nguyên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Ông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lớn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lên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khi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đất</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nước</a:t>
            </a:r>
            <a:r>
              <a:rPr lang="en-US" altLang="en-US" sz="2800" b="1" dirty="0">
                <a:solidFill>
                  <a:srgbClr val="9900CC"/>
                </a:solidFill>
                <a:latin typeface="Times New Roman" panose="02020603050405020304" pitchFamily="18" charset="0"/>
                <a:cs typeface="Times New Roman" panose="02020603050405020304" pitchFamily="18" charset="0"/>
              </a:rPr>
              <a:t> bị </a:t>
            </a:r>
            <a:r>
              <a:rPr lang="en-US" altLang="en-US" sz="2800" b="1" dirty="0" err="1">
                <a:solidFill>
                  <a:srgbClr val="9900CC"/>
                </a:solidFill>
                <a:latin typeface="Times New Roman" panose="02020603050405020304" pitchFamily="18" charset="0"/>
                <a:cs typeface="Times New Roman" panose="02020603050405020304" pitchFamily="18" charset="0"/>
              </a:rPr>
              <a:t>thực</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dân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Pháp</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đô</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hộ</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Ông</a:t>
            </a:r>
            <a:r>
              <a:rPr lang="en-US" altLang="en-US" sz="2800" b="1" dirty="0">
                <a:solidFill>
                  <a:srgbClr val="9900CC"/>
                </a:solidFill>
                <a:latin typeface="Times New Roman" panose="02020603050405020304" pitchFamily="18" charset="0"/>
                <a:cs typeface="Times New Roman" panose="02020603050405020304" pitchFamily="18" charset="0"/>
              </a:rPr>
              <a:t> day </a:t>
            </a:r>
            <a:r>
              <a:rPr lang="en-US" altLang="en-US" sz="2800" b="1" dirty="0" err="1">
                <a:solidFill>
                  <a:srgbClr val="9900CC"/>
                </a:solidFill>
                <a:latin typeface="Times New Roman" panose="02020603050405020304" pitchFamily="18" charset="0"/>
                <a:cs typeface="Times New Roman" panose="02020603050405020304" pitchFamily="18" charset="0"/>
              </a:rPr>
              <a:t>dứt</a:t>
            </a:r>
            <a:r>
              <a:rPr lang="en-US" altLang="en-US" sz="2800" b="1" dirty="0">
                <a:solidFill>
                  <a:srgbClr val="9900CC"/>
                </a:solidFill>
                <a:latin typeface="Times New Roman" panose="02020603050405020304" pitchFamily="18" charset="0"/>
                <a:cs typeface="Times New Roman" panose="02020603050405020304" pitchFamily="18" charset="0"/>
              </a:rPr>
              <a:t> lo </a:t>
            </a:r>
            <a:r>
              <a:rPr lang="en-US" altLang="en-US" sz="2800" b="1" dirty="0" err="1">
                <a:solidFill>
                  <a:srgbClr val="9900CC"/>
                </a:solidFill>
                <a:latin typeface="Times New Roman" panose="02020603050405020304" pitchFamily="18" charset="0"/>
                <a:cs typeface="Times New Roman" panose="02020603050405020304" pitchFamily="18" charset="0"/>
              </a:rPr>
              <a:t>tìm</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đường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cứu</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nước</a:t>
            </a:r>
            <a:r>
              <a:rPr lang="en-US" altLang="en-US" sz="2800" b="1" dirty="0">
                <a:solidFill>
                  <a:srgbClr val="9900CC"/>
                </a:solidFill>
                <a:latin typeface="Times New Roman" panose="02020603050405020304" pitchFamily="18" charset="0"/>
                <a:cs typeface="Times New Roman" panose="02020603050405020304" pitchFamily="18" charset="0"/>
              </a:rPr>
              <a:t>.</a:t>
            </a:r>
            <a:br>
              <a:rPr lang="en-US" altLang="en-US" sz="2800" b="1" dirty="0">
                <a:solidFill>
                  <a:srgbClr val="9900CC"/>
                </a:solidFill>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pic>
        <p:nvPicPr>
          <p:cNvPr id="1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18" y="1308908"/>
            <a:ext cx="3121025" cy="420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275317" y="5493105"/>
            <a:ext cx="3121025" cy="461665"/>
          </a:xfrm>
          <a:prstGeom prst="rect">
            <a:avLst/>
          </a:prstGeom>
        </p:spPr>
        <p:txBody>
          <a:bodyPr wrap="square">
            <a:spAutoFit/>
          </a:bodyPr>
          <a:lstStyle/>
          <a:p>
            <a:pPr algn="ctr"/>
            <a:r>
              <a:rPr lang="en-US" sz="2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PHAN BỘI CHÂU</a:t>
            </a:r>
          </a:p>
        </p:txBody>
      </p:sp>
      <p:sp>
        <p:nvSpPr>
          <p:cNvPr id="16" name="Rectangle 15"/>
          <p:cNvSpPr/>
          <p:nvPr/>
        </p:nvSpPr>
        <p:spPr>
          <a:xfrm>
            <a:off x="1143000" y="446314"/>
            <a:ext cx="6553200"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tin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Phan </a:t>
            </a:r>
            <a:r>
              <a:rPr lang="en-US" sz="2400" b="1" dirty="0" err="1">
                <a:latin typeface="Times New Roman" panose="02020603050405020304" pitchFamily="18" charset="0"/>
                <a:cs typeface="Times New Roman" panose="02020603050405020304" pitchFamily="18" charset="0"/>
              </a:rPr>
              <a:t>Bội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Châu</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68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barn(inVertical)">
                                      <p:cBhvr>
                                        <p:cTn id="10" dur="500"/>
                                        <p:tgtEl>
                                          <p:spTgt spid="15">
                                            <p:txEl>
                                              <p:pRg st="0" end="0"/>
                                            </p:txEl>
                                          </p:spTgt>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2" name="Title 1"/>
          <p:cNvSpPr>
            <a:spLocks noGrp="1"/>
          </p:cNvSpPr>
          <p:nvPr>
            <p:ph type="title" idx="4294967295"/>
          </p:nvPr>
        </p:nvSpPr>
        <p:spPr>
          <a:xfrm>
            <a:off x="0" y="1905000"/>
            <a:ext cx="7239000" cy="1676400"/>
          </a:xfrm>
        </p:spPr>
        <p:txBody>
          <a:bodyPr>
            <a:normAutofit/>
          </a:bodyPr>
          <a:lstStyle/>
          <a:p>
            <a:r>
              <a:rPr lang="en-US" b="1">
                <a:latin typeface="Times New Roman" panose="02020603050405020304" pitchFamily="18" charset="0"/>
                <a:cs typeface="Times New Roman" panose="02020603050405020304" pitchFamily="18" charset="0"/>
              </a:rPr>
              <a:t>	</a:t>
            </a:r>
            <a:r>
              <a:rPr lang="en-US" b="1">
                <a:solidFill>
                  <a:srgbClr val="FF00FF"/>
                </a:solidFill>
                <a:latin typeface="Times New Roman" panose="02020603050405020304" pitchFamily="18" charset="0"/>
                <a:cs typeface="Times New Roman" panose="02020603050405020304" pitchFamily="18" charset="0"/>
              </a:rPr>
              <a:t>PHONG </a:t>
            </a:r>
            <a:r>
              <a:rPr lang="en-US" b="1" dirty="0">
                <a:solidFill>
                  <a:srgbClr val="FF00FF"/>
                </a:solidFill>
                <a:latin typeface="Times New Roman" panose="02020603050405020304" pitchFamily="18" charset="0"/>
                <a:cs typeface="Times New Roman" panose="02020603050405020304" pitchFamily="18" charset="0"/>
              </a:rPr>
              <a:t>TRÀO ĐÔNG DU</a:t>
            </a:r>
          </a:p>
        </p:txBody>
      </p:sp>
    </p:spTree>
    <p:extLst>
      <p:ext uri="{BB962C8B-B14F-4D97-AF65-F5344CB8AC3E}">
        <p14:creationId xmlns:p14="http://schemas.microsoft.com/office/powerpoint/2010/main" val="4260168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2400" y="76200"/>
            <a:ext cx="8839200" cy="6705600"/>
          </a:xfrm>
        </p:spPr>
      </p:pic>
      <p:sp>
        <p:nvSpPr>
          <p:cNvPr id="5" name="Oval 4"/>
          <p:cNvSpPr/>
          <p:nvPr/>
        </p:nvSpPr>
        <p:spPr>
          <a:xfrm>
            <a:off x="4125686" y="4544786"/>
            <a:ext cx="217714" cy="244928"/>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rgbClr val="FF00FF"/>
              </a:solidFill>
            </a:endParaRPr>
          </a:p>
        </p:txBody>
      </p:sp>
      <p:sp>
        <p:nvSpPr>
          <p:cNvPr id="15" name="Curved Up Arrow 14"/>
          <p:cNvSpPr/>
          <p:nvPr/>
        </p:nvSpPr>
        <p:spPr>
          <a:xfrm rot="17888561">
            <a:off x="3740774" y="2650300"/>
            <a:ext cx="4076657" cy="819947"/>
          </a:xfrm>
          <a:prstGeom prst="curvedUpArrow">
            <a:avLst>
              <a:gd name="adj1" fmla="val 25000"/>
              <a:gd name="adj2" fmla="val 61445"/>
              <a:gd name="adj3" fmla="val 41489"/>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6019800" y="979289"/>
            <a:ext cx="217714" cy="244928"/>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rgbClr val="FF00FF"/>
              </a:solidFill>
            </a:endParaRPr>
          </a:p>
        </p:txBody>
      </p:sp>
      <p:sp>
        <p:nvSpPr>
          <p:cNvPr id="3" name="TextBox 2"/>
          <p:cNvSpPr txBox="1"/>
          <p:nvPr/>
        </p:nvSpPr>
        <p:spPr>
          <a:xfrm>
            <a:off x="217714" y="76200"/>
            <a:ext cx="4659086"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vi-VN" sz="2400" b="1" dirty="0">
                <a:latin typeface="+mj-lt"/>
              </a:rPr>
              <a:t>Phong trào Đông Du</a:t>
            </a:r>
            <a:r>
              <a:rPr lang="vi-VN" sz="2400" dirty="0">
                <a:latin typeface="+mj-lt"/>
              </a:rPr>
              <a:t> là một phong trào cách mạng ở </a:t>
            </a:r>
            <a:r>
              <a:rPr lang="vi-VN" sz="2400" b="1" dirty="0">
                <a:latin typeface="+mj-lt"/>
                <a:hlinkClick r:id="rId3" tooltip="Việt Nam"/>
              </a:rPr>
              <a:t>Việt Nam</a:t>
            </a:r>
            <a:r>
              <a:rPr lang="vi-VN" sz="2400" dirty="0">
                <a:latin typeface="+mj-lt"/>
              </a:rPr>
              <a:t> đầu </a:t>
            </a:r>
            <a:r>
              <a:rPr lang="vi-VN" sz="2400" b="1" dirty="0">
                <a:latin typeface="+mj-lt"/>
                <a:hlinkClick r:id="rId4" tooltip="Thế kỷ 20"/>
              </a:rPr>
              <a:t>thế kỷ </a:t>
            </a:r>
            <a:r>
              <a:rPr lang="en-US" sz="2400" b="1" u="sng" dirty="0">
                <a:solidFill>
                  <a:srgbClr val="0000FF"/>
                </a:solidFill>
                <a:latin typeface="+mj-lt"/>
              </a:rPr>
              <a:t>XX</a:t>
            </a:r>
            <a:r>
              <a:rPr lang="vi-VN" sz="2400" dirty="0">
                <a:latin typeface="+mj-lt"/>
              </a:rPr>
              <a:t>. Phong trào có mục đích kêu gọi thanh niên Việt Nam ra nước ngoài </a:t>
            </a:r>
            <a:r>
              <a:rPr lang="vi-VN" sz="2400" b="1" dirty="0">
                <a:latin typeface="+mj-lt"/>
              </a:rPr>
              <a:t>(</a:t>
            </a:r>
            <a:r>
              <a:rPr lang="vi-VN" sz="2400" b="1" dirty="0">
                <a:latin typeface="+mj-lt"/>
                <a:hlinkClick r:id="rId5" tooltip="Nhật Bản"/>
              </a:rPr>
              <a:t>Nhật Bản</a:t>
            </a:r>
            <a:r>
              <a:rPr lang="vi-VN" sz="2400" dirty="0">
                <a:latin typeface="+mj-lt"/>
              </a:rPr>
              <a:t>) học tập, chuẩn bị lực lượng chờ thời cơ cho việc</a:t>
            </a:r>
            <a:r>
              <a:rPr lang="en-US" sz="2400" dirty="0">
                <a:latin typeface="+mj-lt"/>
              </a:rPr>
              <a:t>  </a:t>
            </a:r>
            <a:r>
              <a:rPr lang="vi-VN" sz="2400" dirty="0">
                <a:latin typeface="+mj-lt"/>
              </a:rPr>
              <a:t>giành lại độc lập cho nước nhà</a:t>
            </a:r>
            <a:r>
              <a:rPr lang="en-US" sz="2400" dirty="0">
                <a:latin typeface="+mj-lt"/>
              </a:rPr>
              <a:t>.</a:t>
            </a:r>
          </a:p>
        </p:txBody>
      </p:sp>
    </p:spTree>
    <p:extLst>
      <p:ext uri="{BB962C8B-B14F-4D97-AF65-F5344CB8AC3E}">
        <p14:creationId xmlns:p14="http://schemas.microsoft.com/office/powerpoint/2010/main" val="171488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6" presetClass="emph" presetSubtype="0" fill="hold" grpId="0" nodeType="withEffect">
                                  <p:stCondLst>
                                    <p:cond delay="0"/>
                                  </p:stCondLst>
                                  <p:childTnLst>
                                    <p:animScale>
                                      <p:cBhvr>
                                        <p:cTn id="9" dur="2000" fill="hold"/>
                                        <p:tgtEl>
                                          <p:spTgt spid="5"/>
                                        </p:tgtEl>
                                      </p:cBhvr>
                                      <p:by x="150000" y="150000"/>
                                    </p:animScale>
                                  </p:childTnLst>
                                </p:cTn>
                              </p:par>
                              <p:par>
                                <p:cTn id="10" presetID="22" presetClass="entr" presetSubtype="4"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6" presetClass="emph" presetSubtype="0" fill="hold" grpId="0" nodeType="withEffect">
                                  <p:stCondLst>
                                    <p:cond delay="0"/>
                                  </p:stCondLst>
                                  <p:childTnLst>
                                    <p:animScale>
                                      <p:cBhvr>
                                        <p:cTn id="14"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6"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274638"/>
            <a:ext cx="7772400" cy="1143000"/>
          </a:xfrm>
        </p:spPr>
        <p:txBody>
          <a:bodyPr>
            <a:normAutofit/>
          </a:bodyPr>
          <a:lstStyle/>
          <a:p>
            <a:r>
              <a:rPr lang="en-US" sz="4000" dirty="0">
                <a:solidFill>
                  <a:srgbClr val="0000FF"/>
                </a:solidFill>
                <a:latin typeface="Broadway" panose="04040905080B02020502" pitchFamily="82" charset="0"/>
              </a:rPr>
              <a:t>PHONG TRÀO ĐÔNG DU</a:t>
            </a:r>
          </a:p>
        </p:txBody>
      </p:sp>
      <p:sp>
        <p:nvSpPr>
          <p:cNvPr id="3" name="Content Placeholder 2"/>
          <p:cNvSpPr>
            <a:spLocks noGrp="1"/>
          </p:cNvSpPr>
          <p:nvPr>
            <p:ph idx="4294967295"/>
          </p:nvPr>
        </p:nvSpPr>
        <p:spPr>
          <a:xfrm>
            <a:off x="1600200" y="1295400"/>
            <a:ext cx="7543800" cy="4525963"/>
          </a:xfrm>
        </p:spPr>
        <p:txBody>
          <a:bodyPr/>
          <a:lstStyle/>
          <a:p>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514350" indent="-514350">
              <a:spcBef>
                <a:spcPct val="50000"/>
              </a:spcBef>
              <a:buAutoNum type="arabicPeriod"/>
            </a:pPr>
            <a:r>
              <a:rPr lang="en-US" altLang="en-US" b="1" dirty="0">
                <a:latin typeface="Times New Roman" panose="02020603050405020304" pitchFamily="18" charset="0"/>
                <a:cs typeface="Times New Roman" panose="02020603050405020304" pitchFamily="18" charset="0"/>
              </a:rPr>
              <a:t>1904 </a:t>
            </a:r>
            <a:r>
              <a:rPr lang="en-US" altLang="en-US" b="1" dirty="0" err="1">
                <a:latin typeface="Times New Roman" panose="02020603050405020304" pitchFamily="18" charset="0"/>
                <a:cs typeface="Times New Roman" panose="02020603050405020304" pitchFamily="18" charset="0"/>
              </a:rPr>
              <a:t>diễn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ra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sư</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kiện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a:t>
            </a:r>
            <a:r>
              <a:rPr lang="en-US" altLang="en-US" b="1" dirty="0">
                <a:latin typeface="Times New Roman" panose="02020603050405020304" pitchFamily="18" charset="0"/>
                <a:cs typeface="Times New Roman" panose="02020603050405020304" pitchFamily="18" charset="0"/>
              </a:rPr>
              <a:t>̀?</a:t>
            </a:r>
          </a:p>
          <a:p>
            <a:pPr marL="0" indent="0">
              <a:spcBef>
                <a:spcPct val="50000"/>
              </a:spcBef>
              <a:buNone/>
            </a:pPr>
            <a:r>
              <a:rPr lang="en-US" altLang="en-US" b="1" dirty="0">
                <a:latin typeface="Times New Roman" panose="02020603050405020304" pitchFamily="18" charset="0"/>
                <a:cs typeface="Times New Roman" panose="02020603050405020304" pitchFamily="18" charset="0"/>
              </a:rPr>
              <a:t>2. </a:t>
            </a:r>
            <a:r>
              <a:rPr lang="en-US" altLang="en-US" b="1" dirty="0" err="1">
                <a:latin typeface="Times New Roman" panose="02020603050405020304" pitchFamily="18" charset="0"/>
                <a:cs typeface="Times New Roman" panose="02020603050405020304" pitchFamily="18" charset="0"/>
              </a:rPr>
              <a:t>Năm</a:t>
            </a:r>
            <a:r>
              <a:rPr lang="en-US" altLang="en-US" b="1" dirty="0">
                <a:latin typeface="Times New Roman" panose="02020603050405020304" pitchFamily="18" charset="0"/>
                <a:cs typeface="Times New Roman" panose="02020603050405020304" pitchFamily="18" charset="0"/>
              </a:rPr>
              <a:t> 1905 Phan </a:t>
            </a:r>
            <a:r>
              <a:rPr lang="en-US" altLang="en-US" b="1" dirty="0" err="1">
                <a:latin typeface="Times New Roman" panose="02020603050405020304" pitchFamily="18" charset="0"/>
                <a:cs typeface="Times New Roman" panose="02020603050405020304" pitchFamily="18" charset="0"/>
              </a:rPr>
              <a:t>Bội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Châu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đưa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thanh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niên</a:t>
            </a:r>
            <a:r>
              <a:rPr lang="en-US" altLang="en-US" b="1" dirty="0">
                <a:latin typeface="Times New Roman" panose="02020603050405020304" pitchFamily="18" charset="0"/>
                <a:cs typeface="Times New Roman" panose="02020603050405020304" pitchFamily="18" charset="0"/>
              </a:rPr>
              <a:t> sang </a:t>
            </a:r>
            <a:r>
              <a:rPr lang="en-US" altLang="en-US" b="1" dirty="0" err="1">
                <a:latin typeface="Times New Roman" panose="02020603050405020304" pitchFamily="18" charset="0"/>
                <a:cs typeface="Times New Roman" panose="02020603050405020304" pitchFamily="18" charset="0"/>
              </a:rPr>
              <a:t>Nhật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học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tập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những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a:t>
            </a:r>
            <a:r>
              <a:rPr lang="en-US" altLang="en-US" b="1" dirty="0">
                <a:latin typeface="Times New Roman" panose="02020603050405020304" pitchFamily="18" charset="0"/>
                <a:cs typeface="Times New Roman" panose="02020603050405020304" pitchFamily="18" charset="0"/>
              </a:rPr>
              <a:t>̀?</a:t>
            </a:r>
          </a:p>
          <a:p>
            <a:pPr marL="0" indent="0">
              <a:spcBef>
                <a:spcPct val="50000"/>
              </a:spcBef>
              <a:buNone/>
            </a:pPr>
            <a:r>
              <a:rPr lang="en-US" altLang="en-US" b="1" dirty="0">
                <a:latin typeface="Times New Roman" panose="02020603050405020304" pitchFamily="18" charset="0"/>
                <a:cs typeface="Times New Roman" panose="02020603050405020304" pitchFamily="18" charset="0"/>
              </a:rPr>
              <a:t>3. Thanh </a:t>
            </a:r>
            <a:r>
              <a:rPr lang="en-US" altLang="en-US" b="1" dirty="0" err="1">
                <a:latin typeface="Times New Roman" panose="02020603050405020304" pitchFamily="18" charset="0"/>
                <a:cs typeface="Times New Roman" panose="02020603050405020304" pitchFamily="18" charset="0"/>
              </a:rPr>
              <a:t>niên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Việt</a:t>
            </a:r>
            <a:r>
              <a:rPr lang="en-US" altLang="en-US" b="1" dirty="0">
                <a:latin typeface="Times New Roman" panose="02020603050405020304" pitchFamily="18" charset="0"/>
                <a:cs typeface="Times New Roman" panose="02020603050405020304" pitchFamily="18" charset="0"/>
              </a:rPr>
              <a:t> Nam </a:t>
            </a:r>
            <a:r>
              <a:rPr lang="en-US" altLang="en-US" b="1" dirty="0" err="1">
                <a:latin typeface="Times New Roman" panose="02020603050405020304" pitchFamily="18" charset="0"/>
                <a:cs typeface="Times New Roman" panose="02020603050405020304" pitchFamily="18" charset="0"/>
              </a:rPr>
              <a:t>học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tập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trong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điều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kiện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như</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thê</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nào</a:t>
            </a:r>
            <a:r>
              <a:rPr lang="en-US" altLang="en-US" b="1" dirty="0">
                <a:latin typeface="Times New Roman" panose="02020603050405020304" pitchFamily="18" charset="0"/>
                <a:cs typeface="Times New Roman" panose="02020603050405020304" pitchFamily="18" charset="0"/>
              </a:rPr>
              <a:t>?</a:t>
            </a:r>
          </a:p>
          <a:p>
            <a:pPr marL="0" indent="0">
              <a:buNone/>
            </a:pPr>
            <a:endParaRPr lang="en-US" b="1" dirty="0">
              <a:latin typeface="Times New Roman" panose="02020603050405020304" pitchFamily="18" charset="0"/>
              <a:cs typeface="Times New Roman" panose="02020603050405020304" pitchFamily="18" charset="0"/>
            </a:endParaRPr>
          </a:p>
        </p:txBody>
      </p:sp>
      <p:pic>
        <p:nvPicPr>
          <p:cNvPr id="2050" name="Picture 2" descr="http://xn--tholun-cd8b7c.vn/publish/thumbnail/35783/181x0xdefault/upload/Colombo/35783/20141202/images%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62743"/>
            <a:ext cx="17240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1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6" y="0"/>
            <a:ext cx="9231086" cy="6858000"/>
          </a:xfrm>
          <a:prstGeom prst="rect">
            <a:avLst/>
          </a:prstGeom>
        </p:spPr>
      </p:pic>
      <p:sp>
        <p:nvSpPr>
          <p:cNvPr id="2" name="Title 1"/>
          <p:cNvSpPr>
            <a:spLocks noGrp="1"/>
          </p:cNvSpPr>
          <p:nvPr>
            <p:ph type="ctrTitle" idx="4294967295"/>
          </p:nvPr>
        </p:nvSpPr>
        <p:spPr>
          <a:xfrm>
            <a:off x="0" y="0"/>
            <a:ext cx="7086600" cy="815975"/>
          </a:xfrm>
        </p:spPr>
        <p:txBody>
          <a:bodyPr/>
          <a:lstStyle/>
          <a:p>
            <a:r>
              <a:rPr lang="en-US" dirty="0">
                <a:solidFill>
                  <a:srgbClr val="0000FF"/>
                </a:solidFill>
                <a:latin typeface="Broadway" panose="04040905080B02020502" pitchFamily="82" charset="0"/>
              </a:rPr>
              <a:t>PHONG TRÀO ĐÔNG DU</a:t>
            </a:r>
            <a:endParaRPr lang="en-US" dirty="0"/>
          </a:p>
        </p:txBody>
      </p:sp>
      <p:sp>
        <p:nvSpPr>
          <p:cNvPr id="3" name="Subtitle 2"/>
          <p:cNvSpPr>
            <a:spLocks noGrp="1"/>
          </p:cNvSpPr>
          <p:nvPr>
            <p:ph type="subTitle" idx="4294967295"/>
          </p:nvPr>
        </p:nvSpPr>
        <p:spPr>
          <a:xfrm>
            <a:off x="0" y="2057400"/>
            <a:ext cx="7543800" cy="3505200"/>
          </a:xfrm>
        </p:spPr>
        <p:style>
          <a:lnRef idx="2">
            <a:schemeClr val="accent4"/>
          </a:lnRef>
          <a:fillRef idx="1">
            <a:schemeClr val="lt1"/>
          </a:fillRef>
          <a:effectRef idx="0">
            <a:schemeClr val="accent4"/>
          </a:effectRef>
          <a:fontRef idx="minor">
            <a:schemeClr val="dk1"/>
          </a:fontRef>
        </p:style>
        <p:txBody>
          <a:bodyPr>
            <a:normAutofit/>
          </a:bodyPr>
          <a:lstStyle/>
          <a:p>
            <a:pPr marL="457200" indent="-457200" algn="l">
              <a:buClr>
                <a:srgbClr val="6600CC"/>
              </a:buClr>
              <a:buFont typeface="Wingdings" panose="05000000000000000000" pitchFamily="2" charset="2"/>
              <a:buChar char="Ø"/>
            </a:pP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Phan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Bội</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Châu</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cùng</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chung</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chí</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hướng</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đã</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lập</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Hội</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Duy</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tân</a:t>
            </a:r>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457200" indent="-457200" algn="l">
              <a:buClr>
                <a:srgbClr val="6600CC"/>
              </a:buClr>
              <a:buFont typeface="Wingdings" panose="05000000000000000000" pitchFamily="2" charset="2"/>
              <a:buChar char="Ø"/>
            </a:pP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1905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đưa</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Việt</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 sang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Nhật</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học</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tập</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vê</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kĩ</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thuật</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quân</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sư</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457200" indent="-457200" algn="l">
              <a:buClr>
                <a:srgbClr val="6600CC"/>
              </a:buClr>
              <a:buFont typeface="Wingdings" panose="05000000000000000000" pitchFamily="2" charset="2"/>
              <a:buChar char="Ø"/>
            </a:pP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Cuộc</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sống</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của</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họ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hết</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sức</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khó</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khăn</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nhà</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cửa</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chật</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chội</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thiếu</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thốn</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đủ</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đã</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nhiều</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nghề</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để</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sống</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l">
              <a:buClr>
                <a:srgbClr val="6600CC"/>
              </a:buClr>
            </a:pP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ounded Rectangle 6"/>
          <p:cNvSpPr/>
          <p:nvPr/>
        </p:nvSpPr>
        <p:spPr>
          <a:xfrm>
            <a:off x="1524000" y="1066800"/>
            <a:ext cx="5638800"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1904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diễn</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sư</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kiện</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8" name="Rounded Rectangle 7"/>
          <p:cNvSpPr/>
          <p:nvPr/>
        </p:nvSpPr>
        <p:spPr>
          <a:xfrm>
            <a:off x="756557" y="838200"/>
            <a:ext cx="75438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1905 Phan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Bội</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Châu</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đưa</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sang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Nhật</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học</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tập</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những</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9" name="Rounded Rectangle 8"/>
          <p:cNvSpPr/>
          <p:nvPr/>
        </p:nvSpPr>
        <p:spPr>
          <a:xfrm>
            <a:off x="756557" y="838200"/>
            <a:ext cx="75438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buClr>
                <a:srgbClr val="6600CC"/>
              </a:buClr>
            </a:pPr>
            <a:r>
              <a:rPr lang="en-US" altLang="en-US" sz="2800" b="1" dirty="0">
                <a:latin typeface="Times New Roman" panose="02020603050405020304" pitchFamily="18" charset="0"/>
                <a:cs typeface="Times New Roman" panose="02020603050405020304" pitchFamily="18" charset="0"/>
              </a:rPr>
              <a:t>3. </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Việt</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học</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tập</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điều</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kiện</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thê</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nào</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4135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16" presetClass="exit" presetSubtype="21" fill="hold" grpId="1" nodeType="withEffect">
                                  <p:stCondLst>
                                    <p:cond delay="0"/>
                                  </p:stCondLst>
                                  <p:childTnLst>
                                    <p:animEffect transition="out" filter="barn(inVertic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barn(inVertical)">
                                      <p:cBhvr>
                                        <p:cTn id="4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9525000" cy="7162800"/>
          </a:xfrm>
          <a:prstGeom prst="rect">
            <a:avLst/>
          </a:prstGeom>
        </p:spPr>
      </p:pic>
      <p:sp>
        <p:nvSpPr>
          <p:cNvPr id="2" name="Title 1"/>
          <p:cNvSpPr>
            <a:spLocks noGrp="1"/>
          </p:cNvSpPr>
          <p:nvPr>
            <p:ph type="ctrTitle" idx="4294967295"/>
          </p:nvPr>
        </p:nvSpPr>
        <p:spPr>
          <a:xfrm>
            <a:off x="4495800" y="1447800"/>
            <a:ext cx="4648200" cy="936625"/>
          </a:xfrm>
        </p:spPr>
        <p:txBody>
          <a:bodyPr>
            <a:noAutofit/>
          </a:bodyPr>
          <a:lstStyle/>
          <a:p>
            <a:pPr algn="l"/>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Tại</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sao</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điều</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kiện</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khó</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khăn</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vậy</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thanh</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niên</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Việt</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nam</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vẫn</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hăng</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say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học</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tập</a:t>
            </a:r>
            <a: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br>
              <a:rPr lang="en-US" altLang="en-US" sz="3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3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4294967295"/>
          </p:nvPr>
        </p:nvSpPr>
        <p:spPr>
          <a:xfrm>
            <a:off x="4800600" y="2705100"/>
            <a:ext cx="4343400" cy="1752600"/>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Tất</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cả</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nhờ</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lòng</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sâu</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sắc</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mong</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muốn</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phóng</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dân</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tộc</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a:t>
            </a:r>
            <a:endPar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63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fltVal val="0"/>
                                          </p:val>
                                        </p:tav>
                                        <p:tav tm="100000">
                                          <p:val>
                                            <p:strVal val="#ppt_w"/>
                                          </p:val>
                                        </p:tav>
                                      </p:tavLst>
                                    </p:anim>
                                    <p:anim calcmode="lin" valueType="num">
                                      <p:cBhvr>
                                        <p:cTn id="16" dur="1000" fill="hold"/>
                                        <p:tgtEl>
                                          <p:spTgt spid="3">
                                            <p:bg/>
                                          </p:spTgt>
                                        </p:tgtEl>
                                        <p:attrNameLst>
                                          <p:attrName>ppt_h</p:attrName>
                                        </p:attrNameLst>
                                      </p:cBhvr>
                                      <p:tavLst>
                                        <p:tav tm="0">
                                          <p:val>
                                            <p:fltVal val="0"/>
                                          </p:val>
                                        </p:tav>
                                        <p:tav tm="100000">
                                          <p:val>
                                            <p:strVal val="#ppt_h"/>
                                          </p:val>
                                        </p:tav>
                                      </p:tavLst>
                                    </p:anim>
                                    <p:anim calcmode="lin" valueType="num">
                                      <p:cBhvr>
                                        <p:cTn id="17" dur="1000" fill="hold"/>
                                        <p:tgtEl>
                                          <p:spTgt spid="3">
                                            <p:bg/>
                                          </p:spTgt>
                                        </p:tgtEl>
                                        <p:attrNameLst>
                                          <p:attrName>style.rotation</p:attrName>
                                        </p:attrNameLst>
                                      </p:cBhvr>
                                      <p:tavLst>
                                        <p:tav tm="0">
                                          <p:val>
                                            <p:fltVal val="90"/>
                                          </p:val>
                                        </p:tav>
                                        <p:tav tm="100000">
                                          <p:val>
                                            <p:fltVal val="0"/>
                                          </p:val>
                                        </p:tav>
                                      </p:tavLst>
                                    </p:anim>
                                    <p:animEffect transition="in" filter="fade">
                                      <p:cBhvr>
                                        <p:cTn id="18" dur="1000"/>
                                        <p:tgtEl>
                                          <p:spTgt spid="3">
                                            <p:bg/>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9525000" cy="7162800"/>
          </a:xfrm>
          <a:prstGeom prst="rect">
            <a:avLst/>
          </a:prstGeom>
        </p:spPr>
      </p:pic>
      <p:sp>
        <p:nvSpPr>
          <p:cNvPr id="3" name="Content Placeholder 2"/>
          <p:cNvSpPr>
            <a:spLocks noGrp="1"/>
          </p:cNvSpPr>
          <p:nvPr>
            <p:ph idx="4294967295"/>
          </p:nvPr>
        </p:nvSpPr>
        <p:spPr>
          <a:xfrm>
            <a:off x="0" y="914400"/>
            <a:ext cx="4572000" cy="3429000"/>
          </a:xfrm>
        </p:spPr>
        <p:txBody>
          <a:bodyPr>
            <a:normAutofit/>
          </a:bodyPr>
          <a:lstStyle/>
          <a:p>
            <a:pPr marL="0" indent="0" algn="ctr">
              <a:buNone/>
            </a:pPr>
            <a:r>
              <a:rPr lang="en-US" b="1" dirty="0" err="1">
                <a:solidFill>
                  <a:schemeClr val="bg1"/>
                </a:solidFill>
                <a:latin typeface="Times New Roman" panose="02020603050405020304" pitchFamily="18" charset="0"/>
                <a:cs typeface="Times New Roman" panose="02020603050405020304" pitchFamily="18" charset="0"/>
              </a:rPr>
              <a:t>Kết</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quả</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của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phong</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trào</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này</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ra</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sao</a:t>
            </a:r>
            <a:r>
              <a:rPr lang="en-US" b="1" dirty="0">
                <a:solidFill>
                  <a:schemeClr val="bg1"/>
                </a:solidFill>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 </a:t>
            </a:r>
            <a:endParaRPr lang="en-US" b="1" i="1"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590800" y="964755"/>
            <a:ext cx="4191000" cy="646331"/>
          </a:xfrm>
          <a:prstGeom prst="rect">
            <a:avLst/>
          </a:prstGeom>
          <a:noFill/>
        </p:spPr>
        <p:txBody>
          <a:bodyPr wrap="square" rtlCol="0">
            <a:spAutoFit/>
          </a:bodyPr>
          <a:lstStyle/>
          <a:p>
            <a:r>
              <a:rPr lang="en-US" sz="3600" b="1" dirty="0" err="1">
                <a:solidFill>
                  <a:schemeClr val="bg1"/>
                </a:solidFill>
                <a:latin typeface="Times New Roman" panose="02020603050405020304" pitchFamily="18" charset="0"/>
                <a:cs typeface="Times New Roman" panose="02020603050405020304" pitchFamily="18" charset="0"/>
              </a:rPr>
              <a:t>Vì</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sao</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lại</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thất</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bại</a:t>
            </a:r>
            <a:r>
              <a:rPr lang="en-US" sz="3600" b="1" dirty="0">
                <a:solidFill>
                  <a:schemeClr val="bg1"/>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2019300" y="1713131"/>
            <a:ext cx="5181600" cy="3539430"/>
          </a:xfrm>
          <a:prstGeom prst="rect">
            <a:avLst/>
          </a:prstGeom>
          <a:noFill/>
        </p:spPr>
        <p:txBody>
          <a:bodyPr wrap="square" rtlCol="0">
            <a:spAutoFit/>
          </a:bodyPr>
          <a:lstStyle/>
          <a:p>
            <a:pPr marL="285750" indent="-285750">
              <a:buBlip>
                <a:blip r:embed="rId3"/>
              </a:buBlip>
            </a:pPr>
            <a:r>
              <a:rPr lang="en-US" altLang="en-US" sz="2800" b="1" i="1" dirty="0" err="1">
                <a:solidFill>
                  <a:srgbClr val="FFFF00"/>
                </a:solidFill>
                <a:latin typeface="Times New Roman" panose="02020603050405020304" pitchFamily="18" charset="0"/>
                <a:cs typeface="Times New Roman" panose="02020603050405020304" pitchFamily="18" charset="0"/>
              </a:rPr>
              <a:t>Phong</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trào</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Đông</a:t>
            </a:r>
            <a:r>
              <a:rPr lang="en-US" altLang="en-US" sz="2800" b="1" i="1" dirty="0">
                <a:solidFill>
                  <a:srgbClr val="FFFF00"/>
                </a:solidFill>
                <a:latin typeface="Times New Roman" panose="02020603050405020304" pitchFamily="18" charset="0"/>
                <a:cs typeface="Times New Roman" panose="02020603050405020304" pitchFamily="18" charset="0"/>
              </a:rPr>
              <a:t> Du </a:t>
            </a:r>
            <a:r>
              <a:rPr lang="en-US" altLang="en-US" sz="2800" b="1" i="1" dirty="0" err="1">
                <a:solidFill>
                  <a:srgbClr val="FFFF00"/>
                </a:solidFill>
                <a:latin typeface="Times New Roman" panose="02020603050405020304" pitchFamily="18" charset="0"/>
                <a:cs typeface="Times New Roman" panose="02020603050405020304" pitchFamily="18" charset="0"/>
              </a:rPr>
              <a:t>phát</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triển</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làm</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cho</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Pháp</a:t>
            </a:r>
            <a:r>
              <a:rPr lang="en-US" altLang="en-US" sz="2800" b="1" i="1" dirty="0">
                <a:solidFill>
                  <a:srgbClr val="FFFF00"/>
                </a:solidFill>
                <a:latin typeface="Times New Roman" panose="02020603050405020304" pitchFamily="18" charset="0"/>
                <a:cs typeface="Times New Roman" panose="02020603050405020304" pitchFamily="18" charset="0"/>
              </a:rPr>
              <a:t> lo </a:t>
            </a:r>
            <a:r>
              <a:rPr lang="en-US" altLang="en-US" sz="2800" b="1" i="1" dirty="0" err="1">
                <a:solidFill>
                  <a:srgbClr val="FFFF00"/>
                </a:solidFill>
                <a:latin typeface="Times New Roman" panose="02020603050405020304" pitchFamily="18" charset="0"/>
                <a:cs typeface="Times New Roman" panose="02020603050405020304" pitchFamily="18" charset="0"/>
              </a:rPr>
              <a:t>ngại</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nên</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Pháp</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câu</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kết</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với</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Nhật</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chống</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pha</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phong</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trào</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Đông</a:t>
            </a:r>
            <a:r>
              <a:rPr lang="en-US" altLang="en-US" sz="2800" b="1" i="1" dirty="0">
                <a:solidFill>
                  <a:srgbClr val="FFFF00"/>
                </a:solidFill>
                <a:latin typeface="Times New Roman" panose="02020603050405020304" pitchFamily="18" charset="0"/>
                <a:cs typeface="Times New Roman" panose="02020603050405020304" pitchFamily="18" charset="0"/>
              </a:rPr>
              <a:t> Du. </a:t>
            </a:r>
            <a:r>
              <a:rPr lang="en-US" altLang="en-US" sz="2800" b="1" i="1" dirty="0" err="1">
                <a:solidFill>
                  <a:srgbClr val="FFFF00"/>
                </a:solidFill>
                <a:latin typeface="Times New Roman" panose="02020603050405020304" pitchFamily="18" charset="0"/>
                <a:cs typeface="Times New Roman" panose="02020603050405020304" pitchFamily="18" charset="0"/>
              </a:rPr>
              <a:t>Chính</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phủ</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Nhật</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trục</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xuất</a:t>
            </a:r>
            <a:r>
              <a:rPr lang="en-US" altLang="en-US" sz="2800" b="1" i="1" dirty="0">
                <a:solidFill>
                  <a:srgbClr val="FFFF00"/>
                </a:solidFill>
                <a:latin typeface="Times New Roman" panose="02020603050405020304" pitchFamily="18" charset="0"/>
                <a:cs typeface="Times New Roman" panose="02020603050405020304" pitchFamily="18" charset="0"/>
              </a:rPr>
              <a:t> Phan </a:t>
            </a:r>
            <a:r>
              <a:rPr lang="en-US" altLang="en-US" sz="2800" b="1" i="1" dirty="0" err="1">
                <a:solidFill>
                  <a:srgbClr val="FFFF00"/>
                </a:solidFill>
                <a:latin typeface="Times New Roman" panose="02020603050405020304" pitchFamily="18" charset="0"/>
                <a:cs typeface="Times New Roman" panose="02020603050405020304" pitchFamily="18" charset="0"/>
              </a:rPr>
              <a:t>Bội</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Châu</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va</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thanh</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niên</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Việt</a:t>
            </a:r>
            <a:r>
              <a:rPr lang="en-US" altLang="en-US" sz="2800" b="1" i="1" dirty="0">
                <a:solidFill>
                  <a:srgbClr val="FFFF00"/>
                </a:solidFill>
                <a:latin typeface="Times New Roman" panose="02020603050405020304" pitchFamily="18" charset="0"/>
                <a:cs typeface="Times New Roman" panose="02020603050405020304" pitchFamily="18" charset="0"/>
              </a:rPr>
              <a:t> Nam </a:t>
            </a:r>
            <a:r>
              <a:rPr lang="en-US" altLang="en-US" sz="2800" b="1" i="1" dirty="0" err="1">
                <a:solidFill>
                  <a:srgbClr val="FFFF00"/>
                </a:solidFill>
                <a:latin typeface="Times New Roman" panose="02020603050405020304" pitchFamily="18" charset="0"/>
                <a:cs typeface="Times New Roman" panose="02020603050405020304" pitchFamily="18" charset="0"/>
              </a:rPr>
              <a:t>ra</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khỏi</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nước</a:t>
            </a:r>
            <a:r>
              <a:rPr lang="en-US" altLang="en-US" sz="2800" b="1" i="1" dirty="0">
                <a:solidFill>
                  <a:srgbClr val="FFFF00"/>
                </a:solidFill>
                <a:latin typeface="Times New Roman" panose="02020603050405020304" pitchFamily="18" charset="0"/>
                <a:cs typeface="Times New Roman" panose="02020603050405020304" pitchFamily="18" charset="0"/>
              </a:rPr>
              <a:t> </a:t>
            </a:r>
            <a:r>
              <a:rPr lang="en-US" altLang="en-US" sz="2800" b="1" i="1" dirty="0" err="1">
                <a:solidFill>
                  <a:srgbClr val="FFFF00"/>
                </a:solidFill>
                <a:latin typeface="Times New Roman" panose="02020603050405020304" pitchFamily="18" charset="0"/>
                <a:cs typeface="Times New Roman" panose="02020603050405020304" pitchFamily="18" charset="0"/>
              </a:rPr>
              <a:t>Nhật</a:t>
            </a:r>
            <a:r>
              <a:rPr lang="en-US" altLang="en-US" sz="2800" b="1" i="1" dirty="0">
                <a:solidFill>
                  <a:srgbClr val="FFFF00"/>
                </a:solidFill>
                <a:latin typeface="Times New Roman" panose="02020603050405020304" pitchFamily="18" charset="0"/>
                <a:cs typeface="Times New Roman" panose="02020603050405020304" pitchFamily="18" charset="0"/>
              </a:rPr>
              <a:t>.</a:t>
            </a:r>
          </a:p>
          <a:p>
            <a:endParaRPr lang="en-US" sz="2800" i="1" dirty="0">
              <a:solidFill>
                <a:srgbClr val="FFFF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362200" y="1937657"/>
            <a:ext cx="3124200" cy="1077218"/>
          </a:xfrm>
          <a:prstGeom prst="rect">
            <a:avLst/>
          </a:prstGeom>
          <a:noFill/>
        </p:spPr>
        <p:txBody>
          <a:bodyPr wrap="square" rtlCol="0">
            <a:spAutoFit/>
          </a:bodyPr>
          <a:lstStyle/>
          <a:p>
            <a:pPr marL="285750" indent="-285750">
              <a:buBlip>
                <a:blip r:embed="rId3"/>
              </a:buBlip>
            </a:pPr>
            <a:r>
              <a:rPr lang="en-US" sz="3200" b="1" i="1" dirty="0">
                <a:solidFill>
                  <a:srgbClr val="FFFF00"/>
                </a:solidFill>
                <a:latin typeface="Times New Roman" panose="02020603050405020304" pitchFamily="18" charset="0"/>
                <a:cs typeface="Times New Roman" panose="02020603050405020304" pitchFamily="18" charset="0"/>
              </a:rPr>
              <a:t> </a:t>
            </a:r>
            <a:r>
              <a:rPr lang="en-US" sz="3200" b="1" i="1" dirty="0" err="1">
                <a:solidFill>
                  <a:srgbClr val="FFFF00"/>
                </a:solidFill>
                <a:latin typeface="Times New Roman" panose="02020603050405020304" pitchFamily="18" charset="0"/>
                <a:cs typeface="Times New Roman" panose="02020603050405020304" pitchFamily="18" charset="0"/>
              </a:rPr>
              <a:t>Thất</a:t>
            </a:r>
            <a:r>
              <a:rPr lang="en-US" sz="3200" b="1" i="1" dirty="0">
                <a:solidFill>
                  <a:srgbClr val="FFFF00"/>
                </a:solidFill>
                <a:latin typeface="Times New Roman" panose="02020603050405020304" pitchFamily="18" charset="0"/>
                <a:cs typeface="Times New Roman" panose="02020603050405020304" pitchFamily="18" charset="0"/>
              </a:rPr>
              <a:t> </a:t>
            </a:r>
            <a:r>
              <a:rPr lang="en-US" sz="3200" b="1" i="1" dirty="0" err="1">
                <a:solidFill>
                  <a:srgbClr val="FFFF00"/>
                </a:solidFill>
                <a:latin typeface="Times New Roman" panose="02020603050405020304" pitchFamily="18" charset="0"/>
                <a:cs typeface="Times New Roman" panose="02020603050405020304" pitchFamily="18" charset="0"/>
              </a:rPr>
              <a:t>bại</a:t>
            </a:r>
            <a:endParaRPr lang="en-US" sz="3200" b="1" i="1" dirty="0">
              <a:solidFill>
                <a:srgbClr val="FFFF00"/>
              </a:solidFill>
              <a:latin typeface="Times New Roman" panose="02020603050405020304" pitchFamily="18" charset="0"/>
              <a:cs typeface="Times New Roman" panose="02020603050405020304" pitchFamily="18" charset="0"/>
            </a:endParaRPr>
          </a:p>
          <a:p>
            <a:endParaRPr lang="en-US" sz="3200" dirty="0"/>
          </a:p>
        </p:txBody>
      </p:sp>
      <p:sp>
        <p:nvSpPr>
          <p:cNvPr id="10" name="TextBox 9"/>
          <p:cNvSpPr txBox="1"/>
          <p:nvPr/>
        </p:nvSpPr>
        <p:spPr>
          <a:xfrm>
            <a:off x="2590800" y="1600200"/>
            <a:ext cx="4114800" cy="206210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b="1" dirty="0">
                <a:latin typeface="Times New Roman" panose="02020603050405020304" pitchFamily="18" charset="0"/>
                <a:cs typeface="Times New Roman" panose="02020603050405020304" pitchFamily="18" charset="0"/>
              </a:rPr>
              <a:t>Ý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Đông</a:t>
            </a:r>
            <a:r>
              <a:rPr lang="en-US" sz="3200" b="1" dirty="0">
                <a:latin typeface="Times New Roman" panose="02020603050405020304" pitchFamily="18" charset="0"/>
                <a:cs typeface="Times New Roman" panose="02020603050405020304" pitchFamily="18" charset="0"/>
              </a:rPr>
              <a:t> Du: </a:t>
            </a:r>
            <a:r>
              <a:rPr lang="en-US" sz="3200" b="1" dirty="0" err="1">
                <a:latin typeface="Times New Roman" panose="02020603050405020304" pitchFamily="18" charset="0"/>
                <a:cs typeface="Times New Roman" panose="02020603050405020304" pitchFamily="18" charset="0"/>
              </a:rPr>
              <a:t>Giúp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dậy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lòng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dân</a:t>
            </a:r>
            <a:r>
              <a:rPr lang="en-US" sz="3200" b="1" dirty="0">
                <a:latin typeface="Times New Roman" panose="02020603050405020304" pitchFamily="18" charset="0"/>
                <a:cs typeface="Times New Roman" panose="02020603050405020304" pitchFamily="18" charset="0"/>
              </a:rPr>
              <a:t> ta.</a:t>
            </a:r>
          </a:p>
        </p:txBody>
      </p:sp>
      <p:sp>
        <p:nvSpPr>
          <p:cNvPr id="11" name="TextBox 10"/>
          <p:cNvSpPr txBox="1"/>
          <p:nvPr/>
        </p:nvSpPr>
        <p:spPr>
          <a:xfrm>
            <a:off x="381000" y="1937657"/>
            <a:ext cx="9144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3918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22" presetClass="exit" presetSubtype="4" fill="hold" nodeType="withEffect">
                                  <p:stCondLst>
                                    <p:cond delay="0"/>
                                  </p:stCondLst>
                                  <p:childTnLst>
                                    <p:animEffect transition="out" filter="wipe(down)">
                                      <p:cBhvr>
                                        <p:cTn id="19" dur="500"/>
                                        <p:tgtEl>
                                          <p:spTgt spid="9">
                                            <p:txEl>
                                              <p:pRg st="0" end="0"/>
                                            </p:txEl>
                                          </p:spTgt>
                                        </p:tgtEl>
                                      </p:cBhvr>
                                    </p:animEffect>
                                    <p:set>
                                      <p:cBhvr>
                                        <p:cTn id="20"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arn(inVertical)">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ipe(down)">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0" nodeType="clickEffect">
                                  <p:stCondLst>
                                    <p:cond delay="0"/>
                                  </p:stCondLst>
                                  <p:childTnLst>
                                    <p:animEffect transition="out" filter="randombar(horizontal)">
                                      <p:cBhvr>
                                        <p:cTn id="34" dur="500"/>
                                        <p:tgtEl>
                                          <p:spTgt spid="7">
                                            <p:txEl>
                                              <p:pRg st="0" end="0"/>
                                            </p:txEl>
                                          </p:spTgt>
                                        </p:tgtEl>
                                      </p:cBhvr>
                                    </p:animEffect>
                                    <p:set>
                                      <p:cBhvr>
                                        <p:cTn id="35" dur="1" fill="hold">
                                          <p:stCondLst>
                                            <p:cond delay="499"/>
                                          </p:stCondLst>
                                        </p:cTn>
                                        <p:tgtEl>
                                          <p:spTgt spid="7">
                                            <p:txEl>
                                              <p:pRg st="0" end="0"/>
                                            </p:txEl>
                                          </p:spTgt>
                                        </p:tgtEl>
                                        <p:attrNameLst>
                                          <p:attrName>style.visibility</p:attrName>
                                        </p:attrNameLst>
                                      </p:cBhvr>
                                      <p:to>
                                        <p:strVal val="hidden"/>
                                      </p:to>
                                    </p:set>
                                  </p:childTnLst>
                                </p:cTn>
                              </p:par>
                              <p:par>
                                <p:cTn id="36" presetID="14" presetClass="exit" presetSubtype="10" fill="hold" grpId="0" nodeType="withEffect">
                                  <p:stCondLst>
                                    <p:cond delay="0"/>
                                  </p:stCondLst>
                                  <p:childTnLst>
                                    <p:animEffect transition="out" filter="randombar(horizontal)">
                                      <p:cBhvr>
                                        <p:cTn id="37" dur="500"/>
                                        <p:tgtEl>
                                          <p:spTgt spid="8">
                                            <p:txEl>
                                              <p:pRg st="0" end="0"/>
                                            </p:txEl>
                                          </p:spTgt>
                                        </p:tgtEl>
                                      </p:cBhvr>
                                    </p:animEffect>
                                    <p:set>
                                      <p:cBhvr>
                                        <p:cTn id="38" dur="1" fill="hold">
                                          <p:stCondLst>
                                            <p:cond delay="499"/>
                                          </p:stCondLst>
                                        </p:cTn>
                                        <p:tgtEl>
                                          <p:spTgt spid="8">
                                            <p:txEl>
                                              <p:pRg st="0" end="0"/>
                                            </p:txEl>
                                          </p:spTgt>
                                        </p:tgtEl>
                                        <p:attrNameLst>
                                          <p:attrName>style.visibility</p:attrName>
                                        </p:attrNameLst>
                                      </p:cBhvr>
                                      <p:to>
                                        <p:strVal val="hidden"/>
                                      </p:to>
                                    </p:set>
                                  </p:childTnLst>
                                </p:cTn>
                              </p:par>
                              <p:par>
                                <p:cTn id="39" presetID="3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build="allAtOnce"/>
      <p:bldP spid="8" grpId="0" build="allAtOnce"/>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7467600"/>
          </a:xfrm>
        </p:spPr>
      </p:pic>
      <p:sp>
        <p:nvSpPr>
          <p:cNvPr id="2" name="Title 1"/>
          <p:cNvSpPr>
            <a:spLocks noGrp="1"/>
          </p:cNvSpPr>
          <p:nvPr>
            <p:ph type="title" idx="4294967295"/>
          </p:nvPr>
        </p:nvSpPr>
        <p:spPr>
          <a:xfrm>
            <a:off x="2133600" y="1296988"/>
            <a:ext cx="5029200" cy="3427412"/>
          </a:xfrm>
        </p:spPr>
        <p:txBody>
          <a:bodyPr>
            <a:noAutofit/>
          </a:bodyPr>
          <a:lstStyle/>
          <a:p>
            <a:pPr algn="l"/>
            <a:r>
              <a:rPr lang="en-US" sz="3200" b="1" dirty="0">
                <a:latin typeface="Times New Roman" panose="02020603050405020304" pitchFamily="18" charset="0"/>
                <a:cs typeface="Times New Roman" panose="02020603050405020304" pitchFamily="18" charset="0"/>
              </a:rPr>
              <a:t>       Phan </a:t>
            </a:r>
            <a:r>
              <a:rPr lang="en-US" sz="3200" b="1" dirty="0" err="1">
                <a:latin typeface="Times New Roman" panose="02020603050405020304" pitchFamily="18" charset="0"/>
                <a:cs typeface="Times New Roman" panose="02020603050405020304" pitchFamily="18" charset="0"/>
              </a:rPr>
              <a:t>Bội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Việt</a:t>
            </a:r>
            <a:r>
              <a:rPr lang="en-US" sz="3200" b="1" dirty="0">
                <a:latin typeface="Times New Roman" panose="02020603050405020304" pitchFamily="18" charset="0"/>
                <a:cs typeface="Times New Roman" panose="02020603050405020304" pitchFamily="18" charset="0"/>
              </a:rPr>
              <a:t> Nam </a:t>
            </a:r>
            <a:r>
              <a:rPr lang="en-US" sz="3200" b="1" dirty="0" err="1">
                <a:latin typeface="Times New Roman" panose="02020603050405020304" pitchFamily="18" charset="0"/>
                <a:cs typeface="Times New Roman" panose="02020603050405020304" pitchFamily="18" charset="0"/>
              </a:rPr>
              <a:t>đầu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kỉ</a:t>
            </a:r>
            <a:r>
              <a:rPr lang="en-US" sz="3200" b="1" dirty="0">
                <a:latin typeface="Times New Roman" panose="02020603050405020304" pitchFamily="18" charset="0"/>
                <a:cs typeface="Times New Roman" panose="02020603050405020304" pitchFamily="18" charset="0"/>
              </a:rPr>
              <a:t> XX. </a:t>
            </a:r>
            <a:r>
              <a:rPr lang="en-US" sz="3200" b="1" dirty="0" err="1">
                <a:latin typeface="Times New Roman" panose="02020603050405020304" pitchFamily="18" charset="0"/>
                <a:cs typeface="Times New Roman" panose="02020603050405020304" pitchFamily="18" charset="0"/>
              </a:rPr>
              <a:t>Phong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Đông</a:t>
            </a:r>
            <a:r>
              <a:rPr lang="en-US" sz="3200" b="1" dirty="0">
                <a:latin typeface="Times New Roman" panose="02020603050405020304" pitchFamily="18" charset="0"/>
                <a:cs typeface="Times New Roman" panose="02020603050405020304" pitchFamily="18" charset="0"/>
              </a:rPr>
              <a:t> Du do </a:t>
            </a:r>
            <a:r>
              <a:rPr lang="en-US" sz="3200" b="1" dirty="0" err="1">
                <a:latin typeface="Times New Roman" panose="02020603050405020304" pitchFamily="18" charset="0"/>
                <a:cs typeface="Times New Roman" panose="02020603050405020304" pitchFamily="18" charset="0"/>
              </a:rPr>
              <a:t>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nhằm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cứu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nước</a:t>
            </a:r>
            <a:r>
              <a:rPr lang="en-US" sz="3200" b="1"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2133600" y="1066800"/>
            <a:ext cx="1447800" cy="461665"/>
          </a:xfrm>
          <a:prstGeom prst="rect">
            <a:avLst/>
          </a:prstGeom>
          <a:noFill/>
        </p:spPr>
        <p:txBody>
          <a:bodyPr wrap="square" rtlCol="0">
            <a:spAutoFit/>
          </a:bodyPr>
          <a:lstStyle/>
          <a:p>
            <a:r>
              <a:rPr lang="en-US" sz="2400" b="1" i="1" u="sng" dirty="0" err="1">
                <a:solidFill>
                  <a:srgbClr val="0000FF"/>
                </a:solidFill>
                <a:latin typeface="Times New Roman" panose="02020603050405020304" pitchFamily="18" charset="0"/>
                <a:cs typeface="Times New Roman" panose="02020603050405020304" pitchFamily="18" charset="0"/>
              </a:rPr>
              <a:t>Bài</a:t>
            </a:r>
            <a:r>
              <a:rPr lang="en-US" sz="2400" b="1" i="1" u="sng" dirty="0">
                <a:solidFill>
                  <a:srgbClr val="0000FF"/>
                </a:solidFill>
                <a:latin typeface="Times New Roman" panose="02020603050405020304" pitchFamily="18" charset="0"/>
                <a:cs typeface="Times New Roman" panose="02020603050405020304" pitchFamily="18" charset="0"/>
              </a:rPr>
              <a:t> </a:t>
            </a:r>
            <a:r>
              <a:rPr lang="en-US" sz="2400" b="1" i="1" u="sng" dirty="0" err="1">
                <a:solidFill>
                  <a:srgbClr val="0000FF"/>
                </a:solidFill>
                <a:latin typeface="Times New Roman" panose="02020603050405020304" pitchFamily="18" charset="0"/>
                <a:cs typeface="Times New Roman" panose="02020603050405020304" pitchFamily="18" charset="0"/>
              </a:rPr>
              <a:t>học</a:t>
            </a:r>
            <a:r>
              <a:rPr lang="en-US" sz="2400" b="1" i="1" u="sng"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034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596</Words>
  <Application>Microsoft Office PowerPoint</Application>
  <PresentationFormat>On-screen Show (4:3)</PresentationFormat>
  <Paragraphs>87</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       Phan Bội Châu tên thật là Phan Văn San, bút hiệu là Sào Nam.        Ông là người thông minh, học rộng, tài cao: lúc 6 tuổi trong 3 ngày thuộc hết Tam tự kinh, 7 tuổi ông đã đọc hiểu sách Luận ngữ. 13 tuổi ông thi đỗ trạng  nguyên. Ông lớn lên khi đất nước bị thực dân Pháp đô hộ. Ông day dứt lo tìm đường cứu nước. </vt:lpstr>
      <vt:lpstr> PHONG TRÀO ĐÔNG DU</vt:lpstr>
      <vt:lpstr>PowerPoint Presentation</vt:lpstr>
      <vt:lpstr>PHONG TRÀO ĐÔNG DU</vt:lpstr>
      <vt:lpstr>PHONG TRÀO ĐÔNG DU</vt:lpstr>
      <vt:lpstr>Tại sao điều kiện khó khăn như vậy mà thanh niên Việt nam vẫn hăng say học tập? </vt:lpstr>
      <vt:lpstr>PowerPoint Presentation</vt:lpstr>
      <vt:lpstr>       Phan Bội Châu là nhà yêu nước tiêu biểu của Việt Nam đầu thế kỉ XX. Phong trào Đông Du do ông cổ động, tổ chức nhằm đào tạo nhân tài cứu nước.</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21 tháng 9 năm 2015 Lịch sử</dc:title>
  <dc:creator>TRANG</dc:creator>
  <cp:lastModifiedBy>Nothing1010</cp:lastModifiedBy>
  <cp:revision>40</cp:revision>
  <dcterms:created xsi:type="dcterms:W3CDTF">2015-09-17T04:04:50Z</dcterms:created>
  <dcterms:modified xsi:type="dcterms:W3CDTF">2020-10-05T02:00:26Z</dcterms:modified>
</cp:coreProperties>
</file>